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52C88-3CBC-4DEF-8E87-0B4444487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905711-A8CD-4081-8B7B-4962C9EFC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57003D-9E2F-42CF-801E-D8BF50B42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E661C0-22A9-437F-888A-1144F0532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BC058A-4B93-4247-AFF3-639E0A1D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6498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62820-ADB9-48D0-B790-A8B38FF84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F7EFF5-DD03-4BE8-8E8F-B59B4EF7F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77F5A0-2283-4D58-9C7D-8862C23F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EAA7DB-9DAA-4D55-93F9-F2CE4DD43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DC3A15-A360-4483-8CD9-19F55389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037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04BBF3-9DF7-421F-8613-C28A88AA2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5833053-B120-4C95-BC4B-21FCBEFAD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CBB6E9-ECC2-4CB6-9F02-FD7BDF5F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ABF038-19FE-4A10-B9D4-F70C6031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E4EFD6-4DEA-4138-A0DB-F2BAFAD1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791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CAF09F-A748-4FD5-A2AB-728B3BF3D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D95B10-86C5-4AE6-ADEF-CE48FF1A2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3FEBDC-496B-4983-8753-5473FAD4C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B16171-5171-4BA1-AE00-74DB5BFDD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8B2A28-D2FC-4EC7-B984-4CB897D1C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500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DB3D00-FFD9-4BC5-BD1D-FF374269B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7133BD-B5A8-406F-B87D-AD462C292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3754EF-156A-496D-B757-90E594C54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91ACFF-62C4-48FD-89F2-DBE93AB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B6E92F-E0BC-4FAD-8345-B67A10497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6833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325D1-363D-45BD-9C15-65E36E19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4F079F-B550-4228-A05A-01459431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D136EB-D1C6-41E3-B462-1AF5EDF11B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5A894A-1C7F-473C-A491-B89131D5C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1E3063-2EBB-4087-B007-A749F8BAF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C578B1-DE37-49A2-8B31-40A05F367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9754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BCFDDB-53DF-4A17-8379-E1A6DC27F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B70918-5ED7-42A9-8420-AF6D472A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8C214CC-5DC6-4B43-A68C-3AA14E7A6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08C792A-4DE9-45A7-9DDC-51E4727084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799D74D-A126-4501-A212-5DDA8E0212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DF4BC9-E94C-40E9-9B74-8FBC112D0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6C58ADA-305F-469A-8C82-EB0D906E6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8DBC287-E05C-413A-85F4-876953F69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344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675D17-F3DE-419E-B547-9D3BEF973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F4799C-42D3-45B6-A9D8-B19135FE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54ED5B-B14A-4230-8B53-8D86B966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6BFDAD-37DE-4BF6-A6E0-072995299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941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2D4BEAE-3EDA-461D-AA27-957CBDCA4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CA1EE82-657C-4E53-BBF9-1FB15FD9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58E744A-5CF4-42D0-B36C-3F5A384CD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48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072D2-4076-4240-B009-FBEA0DC16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41E016-8BDB-4F95-959A-A445C9C34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A5414F-1DB0-4822-A4D4-7638F9D9A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DCCB3C-01D7-47A3-9C2D-BA70997D9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2133D2-17D2-429C-83EB-D4001F6DF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4D8BBE-6A9D-4188-B6F7-654DAF778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2110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7BC95-E6DD-4289-BB95-EA1639C3F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1701D01-29C7-42B5-AD2F-F0C8CEA878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A9F7AB-E8E1-4AC0-B9B4-5712F3BE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64F7E0-09EF-49BD-A5E0-BE268AE22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651AD1-F80C-44AA-98BE-B58188C5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CE24BB-A85A-42BD-9465-000429716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290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610C49C-C303-4106-BD8F-BCECBCC7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A2FBE1-3AB8-439D-8DD0-680208C84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7F1441-F58E-48AE-AFA1-5E1239419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1EC1-FF81-48E0-B9CB-F8D82A190EEC}" type="datetimeFigureOut">
              <a:rPr lang="es-CL" smtClean="0"/>
              <a:t>10-06-2020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C52677-AA67-4D30-A2B8-309AA94A0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BF546-5EE6-4916-86F3-D6623DAB1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EF4B7-2A72-4A46-8B91-9F03295158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085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0EACDD-1137-445E-A80A-89DA4EF9A0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es-CL" sz="2000">
                <a:solidFill>
                  <a:srgbClr val="080808"/>
                </a:solidFill>
              </a:rPr>
              <a:t>Grade:5th</a:t>
            </a:r>
          </a:p>
          <a:p>
            <a:r>
              <a:rPr lang="es-CL" sz="2000">
                <a:solidFill>
                  <a:srgbClr val="080808"/>
                </a:solidFill>
              </a:rPr>
              <a:t>Miss Pamela Knuckey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00A3559-6F13-4BD0-BE7D-A151350A6C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s-CL" sz="3600">
                <a:solidFill>
                  <a:srgbClr val="080808"/>
                </a:solidFill>
              </a:rPr>
              <a:t>Unit 2: The place where I live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7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3308EC-3CEE-4EDF-B735-2BEFAA55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s-CL" sz="3700" dirty="0" err="1"/>
              <a:t>Let's</a:t>
            </a:r>
            <a:r>
              <a:rPr lang="es-CL" sz="3700" dirty="0"/>
              <a:t> do a </a:t>
            </a:r>
            <a:r>
              <a:rPr lang="es-CL" sz="3700" dirty="0" err="1"/>
              <a:t>feedback</a:t>
            </a:r>
            <a:r>
              <a:rPr lang="es-CL" sz="3700" dirty="0"/>
              <a:t> </a:t>
            </a:r>
            <a:r>
              <a:rPr lang="es-CL" sz="3700" dirty="0" err="1"/>
              <a:t>about</a:t>
            </a:r>
            <a:r>
              <a:rPr lang="es-CL" sz="3700" dirty="0"/>
              <a:t> </a:t>
            </a:r>
            <a:r>
              <a:rPr lang="es-CL" sz="3700" dirty="0" err="1"/>
              <a:t>last</a:t>
            </a:r>
            <a:r>
              <a:rPr lang="es-CL" sz="3700" dirty="0"/>
              <a:t> </a:t>
            </a:r>
            <a:r>
              <a:rPr lang="es-CL" sz="3700" dirty="0" err="1"/>
              <a:t>class</a:t>
            </a:r>
            <a:endParaRPr lang="es-CL" sz="3700" dirty="0"/>
          </a:p>
        </p:txBody>
      </p:sp>
      <p:grpSp>
        <p:nvGrpSpPr>
          <p:cNvPr id="1029" name="Group 7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0" name="Rectangle 7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10E65E-0039-4FF4-A1B5-F9CF03136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es-CL" sz="2000" dirty="0"/>
              <a:t> Qué vimos la clase anterior?</a:t>
            </a:r>
          </a:p>
          <a:p>
            <a:r>
              <a:rPr lang="es-CL" sz="2000" dirty="0"/>
              <a:t>Que partes de la casa recuerdas?</a:t>
            </a:r>
          </a:p>
          <a:p>
            <a:r>
              <a:rPr lang="es-CL" sz="2000" dirty="0"/>
              <a:t>Cual es tu lugar favorito de la casa?</a:t>
            </a:r>
          </a:p>
          <a:p>
            <a:r>
              <a:rPr lang="es-CL" sz="2000" dirty="0"/>
              <a:t>Que objetos del baño consideras importante? 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astel Hedgehog 2 (Daily Use/English) – LINE stickers | LINE STORE">
            <a:extLst>
              <a:ext uri="{FF2B5EF4-FFF2-40B4-BE49-F238E27FC236}">
                <a16:creationId xmlns:a16="http://schemas.microsoft.com/office/drawing/2014/main" id="{703FA97C-4295-4786-9AAE-FC672FF433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2" r="1" b="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94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57235-D0D2-4E23-9432-BE8D28014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Objective</a:t>
            </a:r>
            <a:r>
              <a:rPr lang="es-CL" dirty="0"/>
              <a:t>: aplicar las partes de la casa relacionándolo a los números del 1 al 30 </a:t>
            </a:r>
          </a:p>
        </p:txBody>
      </p:sp>
      <p:pic>
        <p:nvPicPr>
          <p:cNvPr id="1026" name="Picture 2" descr="Distressed Cream Table Lamps, Set of 2 | Kirklands">
            <a:extLst>
              <a:ext uri="{FF2B5EF4-FFF2-40B4-BE49-F238E27FC236}">
                <a16:creationId xmlns:a16="http://schemas.microsoft.com/office/drawing/2014/main" id="{DF735BB6-7DA0-4446-BD04-0E129349B5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61" y="2512323"/>
            <a:ext cx="2755916" cy="275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166D8BB-D0EE-4A97-A62D-EDB2E39CB69C}"/>
              </a:ext>
            </a:extLst>
          </p:cNvPr>
          <p:cNvSpPr txBox="1"/>
          <p:nvPr/>
        </p:nvSpPr>
        <p:spPr>
          <a:xfrm>
            <a:off x="3975651" y="2159696"/>
            <a:ext cx="77296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Cuando quiera saber la cantidad de algún objeto comenzaré mi pregunta : </a:t>
            </a:r>
            <a:r>
              <a:rPr lang="es-CL" sz="2800" dirty="0" err="1"/>
              <a:t>How</a:t>
            </a:r>
            <a:r>
              <a:rPr lang="es-CL" sz="2800" dirty="0"/>
              <a:t> </a:t>
            </a:r>
            <a:r>
              <a:rPr lang="es-CL" sz="2800" dirty="0" err="1"/>
              <a:t>many</a:t>
            </a:r>
            <a:r>
              <a:rPr lang="es-CL" sz="2800" dirty="0"/>
              <a:t>…..? ( cuantas , cuantos ?)</a:t>
            </a:r>
          </a:p>
          <a:p>
            <a:r>
              <a:rPr lang="es-CL" sz="2800" dirty="0"/>
              <a:t>Y responderé : </a:t>
            </a:r>
            <a:r>
              <a:rPr lang="es-CL" sz="2800" dirty="0" err="1"/>
              <a:t>There</a:t>
            </a:r>
            <a:r>
              <a:rPr lang="es-CL" sz="2800" dirty="0"/>
              <a:t> </a:t>
            </a:r>
            <a:r>
              <a:rPr lang="es-CL" sz="2800" dirty="0" err="1"/>
              <a:t>is</a:t>
            </a:r>
            <a:r>
              <a:rPr lang="es-CL" sz="2800" dirty="0"/>
              <a:t> ( singular) una cosa</a:t>
            </a:r>
          </a:p>
          <a:p>
            <a:r>
              <a:rPr lang="es-CL" sz="2800" dirty="0"/>
              <a:t>                           </a:t>
            </a:r>
            <a:r>
              <a:rPr lang="es-CL" sz="2800" dirty="0" err="1"/>
              <a:t>There</a:t>
            </a:r>
            <a:r>
              <a:rPr lang="es-CL" sz="2800" dirty="0"/>
              <a:t> are ( plural) más de una cosa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2800" dirty="0" err="1"/>
              <a:t>How</a:t>
            </a:r>
            <a:r>
              <a:rPr lang="es-CL" sz="2800" dirty="0"/>
              <a:t> </a:t>
            </a:r>
            <a:r>
              <a:rPr lang="es-CL" sz="2800" dirty="0" err="1"/>
              <a:t>many</a:t>
            </a:r>
            <a:r>
              <a:rPr lang="es-CL" sz="2800" dirty="0"/>
              <a:t> </a:t>
            </a:r>
            <a:r>
              <a:rPr lang="es-CL" sz="2800" dirty="0" err="1"/>
              <a:t>lamps</a:t>
            </a:r>
            <a:r>
              <a:rPr lang="es-CL" sz="2800" dirty="0"/>
              <a:t> are </a:t>
            </a:r>
            <a:r>
              <a:rPr lang="es-CL" sz="2800" dirty="0" err="1"/>
              <a:t>there</a:t>
            </a:r>
            <a:r>
              <a:rPr lang="es-CL" sz="2800" dirty="0"/>
              <a:t>? </a:t>
            </a:r>
            <a:r>
              <a:rPr lang="es-CL" sz="2800" dirty="0" err="1"/>
              <a:t>There</a:t>
            </a:r>
            <a:r>
              <a:rPr lang="es-CL" sz="2800" dirty="0"/>
              <a:t> are </a:t>
            </a:r>
            <a:r>
              <a:rPr lang="es-CL" sz="2800" b="1" dirty="0" err="1">
                <a:solidFill>
                  <a:srgbClr val="FF0000"/>
                </a:solidFill>
              </a:rPr>
              <a:t>two</a:t>
            </a:r>
            <a:r>
              <a:rPr lang="es-CL" sz="2800" dirty="0"/>
              <a:t> </a:t>
            </a:r>
            <a:r>
              <a:rPr lang="es-CL" sz="2800" dirty="0" err="1"/>
              <a:t>lamps</a:t>
            </a:r>
            <a:endParaRPr lang="es-CL" sz="2800" dirty="0"/>
          </a:p>
          <a:p>
            <a:endParaRPr lang="es-CL" sz="2800" dirty="0"/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16D63838-A833-46DC-84C6-CBAA9FB42B34}"/>
              </a:ext>
            </a:extLst>
          </p:cNvPr>
          <p:cNvSpPr/>
          <p:nvPr/>
        </p:nvSpPr>
        <p:spPr>
          <a:xfrm>
            <a:off x="3882887" y="2001078"/>
            <a:ext cx="7822452" cy="3267161"/>
          </a:xfrm>
          <a:prstGeom prst="round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516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02A68-6E7F-44A9-96B3-DF681835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Today we’ll see number </a:t>
            </a:r>
            <a:r>
              <a:rPr lang="es-CL">
                <a:sym typeface="Wingdings" panose="05000000000000000000" pitchFamily="2" charset="2"/>
              </a:rPr>
              <a:t> </a:t>
            </a:r>
            <a:endParaRPr lang="es-CL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68526D8-DF26-4E42-A7DB-1C32312295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510" y="1546416"/>
            <a:ext cx="9059830" cy="4946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184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122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Unit 2: The place where I live</vt:lpstr>
      <vt:lpstr>Let's do a feedback about last class</vt:lpstr>
      <vt:lpstr>Objective: aplicar las partes de la casa relacionándolo a los números del 1 al 30 </vt:lpstr>
      <vt:lpstr>Today we’ll see number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2: The place where I live</dc:title>
  <dc:creator>pamela Knuckey</dc:creator>
  <cp:lastModifiedBy>pamela Knuckey</cp:lastModifiedBy>
  <cp:revision>4</cp:revision>
  <dcterms:created xsi:type="dcterms:W3CDTF">2020-06-10T05:03:12Z</dcterms:created>
  <dcterms:modified xsi:type="dcterms:W3CDTF">2020-06-10T14:43:43Z</dcterms:modified>
</cp:coreProperties>
</file>