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43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01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9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9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59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22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95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53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23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57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41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4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B5F93B07-E0BD-4426-8061-8CB8CD2DF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Oval 10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E7F2C7-FDBA-4C80-ADCB-E2CB234B9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es-CL" dirty="0"/>
              <a:t>Unit2: </a:t>
            </a:r>
            <a:r>
              <a:rPr lang="es-CL" dirty="0" err="1"/>
              <a:t>The</a:t>
            </a:r>
            <a:r>
              <a:rPr lang="es-CL" dirty="0"/>
              <a:t> place </a:t>
            </a:r>
            <a:r>
              <a:rPr lang="es-CL" dirty="0" err="1"/>
              <a:t>where</a:t>
            </a:r>
            <a:r>
              <a:rPr lang="es-CL" dirty="0"/>
              <a:t> I </a:t>
            </a:r>
            <a:r>
              <a:rPr lang="es-CL" dirty="0" err="1"/>
              <a:t>live</a:t>
            </a:r>
            <a:r>
              <a:rPr lang="es-CL" dirty="0"/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636D1A-28BC-4786-A282-19A25FF4F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/>
          </a:bodyPr>
          <a:lstStyle/>
          <a:p>
            <a:r>
              <a:rPr lang="es-CL" dirty="0"/>
              <a:t>Grade: 5th</a:t>
            </a:r>
          </a:p>
          <a:p>
            <a:r>
              <a:rPr lang="es-CL" dirty="0"/>
              <a:t>Miss Pamela Knuckey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59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12100-7C31-427D-9B51-8E79D986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Welcome to the unit 2 </a:t>
            </a:r>
            <a:r>
              <a:rPr lang="es-CL">
                <a:sym typeface="Wingdings" panose="05000000000000000000" pitchFamily="2" charset="2"/>
              </a:rPr>
              <a:t>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B0CDD9-DB37-4658-88D7-B2B2499A8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/>
              <a:t>Today</a:t>
            </a:r>
            <a:r>
              <a:rPr lang="es-CL" dirty="0"/>
              <a:t> </a:t>
            </a:r>
            <a:r>
              <a:rPr lang="es-CL" dirty="0" err="1"/>
              <a:t>we´ll</a:t>
            </a:r>
            <a:r>
              <a:rPr lang="es-CL" dirty="0"/>
              <a:t> </a:t>
            </a:r>
            <a:r>
              <a:rPr lang="es-CL" dirty="0" err="1"/>
              <a:t>see</a:t>
            </a:r>
            <a:r>
              <a:rPr lang="es-CL" dirty="0"/>
              <a:t>….. </a:t>
            </a:r>
            <a:r>
              <a:rPr lang="es-CL" dirty="0" err="1"/>
              <a:t>My</a:t>
            </a:r>
            <a:r>
              <a:rPr lang="es-CL" dirty="0"/>
              <a:t> </a:t>
            </a:r>
            <a:r>
              <a:rPr lang="es-CL" dirty="0" err="1"/>
              <a:t>house</a:t>
            </a:r>
            <a:r>
              <a:rPr lang="es-CL" dirty="0"/>
              <a:t> </a:t>
            </a:r>
          </a:p>
        </p:txBody>
      </p:sp>
      <p:pic>
        <p:nvPicPr>
          <p:cNvPr id="1026" name="Picture 2" descr="NICO MCQUEEN : MY HOUSE!">
            <a:extLst>
              <a:ext uri="{FF2B5EF4-FFF2-40B4-BE49-F238E27FC236}">
                <a16:creationId xmlns:a16="http://schemas.microsoft.com/office/drawing/2014/main" id="{D856DC1B-00DC-4518-B89E-01C00C1AE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2324762"/>
            <a:ext cx="4860235" cy="416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33FA5DB-6FF4-4CE7-AB4F-1BA85C7974CC}"/>
              </a:ext>
            </a:extLst>
          </p:cNvPr>
          <p:cNvSpPr txBox="1"/>
          <p:nvPr/>
        </p:nvSpPr>
        <p:spPr>
          <a:xfrm>
            <a:off x="6313714" y="2293257"/>
            <a:ext cx="49203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3200" dirty="0" err="1"/>
              <a:t>Rooms</a:t>
            </a:r>
            <a:r>
              <a:rPr lang="es-CL" sz="3200" dirty="0"/>
              <a:t> </a:t>
            </a:r>
            <a:r>
              <a:rPr lang="es-CL" sz="3200" dirty="0" err="1"/>
              <a:t>of</a:t>
            </a:r>
            <a:r>
              <a:rPr lang="es-CL" sz="3200" dirty="0"/>
              <a:t> </a:t>
            </a:r>
            <a:r>
              <a:rPr lang="es-CL" sz="3200" dirty="0" err="1"/>
              <a:t>my</a:t>
            </a:r>
            <a:r>
              <a:rPr lang="es-CL" sz="3200" dirty="0"/>
              <a:t> </a:t>
            </a:r>
            <a:r>
              <a:rPr lang="es-CL" sz="3200" dirty="0" err="1"/>
              <a:t>house</a:t>
            </a:r>
            <a:r>
              <a:rPr lang="es-CL" sz="3200" dirty="0"/>
              <a:t> </a:t>
            </a:r>
            <a:r>
              <a:rPr lang="es-CL" sz="3200" dirty="0" err="1"/>
              <a:t>like</a:t>
            </a:r>
            <a:r>
              <a:rPr lang="es-CL" sz="3200" dirty="0"/>
              <a:t>; </a:t>
            </a:r>
            <a:r>
              <a:rPr lang="es-CL" sz="3200" dirty="0" err="1"/>
              <a:t>bedroom</a:t>
            </a:r>
            <a:r>
              <a:rPr lang="es-CL" sz="3200" dirty="0"/>
              <a:t>, </a:t>
            </a:r>
            <a:r>
              <a:rPr lang="es-CL" sz="3200" dirty="0" err="1"/>
              <a:t>bathroom</a:t>
            </a:r>
            <a:r>
              <a:rPr lang="es-CL" sz="3200" dirty="0"/>
              <a:t>, </a:t>
            </a:r>
            <a:r>
              <a:rPr lang="es-CL" sz="3200" dirty="0" err="1"/>
              <a:t>kitchen</a:t>
            </a:r>
            <a:endParaRPr lang="es-CL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3200" dirty="0" err="1"/>
              <a:t>Objects</a:t>
            </a:r>
            <a:r>
              <a:rPr lang="es-CL" sz="3200" dirty="0"/>
              <a:t> </a:t>
            </a:r>
            <a:r>
              <a:rPr lang="es-CL" sz="3200" dirty="0" err="1"/>
              <a:t>of</a:t>
            </a:r>
            <a:r>
              <a:rPr lang="es-CL" sz="3200" dirty="0"/>
              <a:t> </a:t>
            </a:r>
            <a:r>
              <a:rPr lang="es-CL" sz="3200" dirty="0" err="1"/>
              <a:t>my</a:t>
            </a:r>
            <a:r>
              <a:rPr lang="es-CL" sz="3200" dirty="0"/>
              <a:t> </a:t>
            </a:r>
            <a:r>
              <a:rPr lang="es-CL" sz="3200" dirty="0" err="1"/>
              <a:t>house</a:t>
            </a:r>
            <a:r>
              <a:rPr lang="es-CL" sz="3200" dirty="0"/>
              <a:t> </a:t>
            </a:r>
            <a:r>
              <a:rPr lang="es-CL" sz="3200" dirty="0" err="1"/>
              <a:t>like</a:t>
            </a:r>
            <a:r>
              <a:rPr lang="es-CL" sz="3200" dirty="0"/>
              <a:t>; </a:t>
            </a:r>
            <a:r>
              <a:rPr lang="es-CL" sz="3200" dirty="0" err="1"/>
              <a:t>lamp,bed,chair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95612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 en Dibujar">
            <a:extLst>
              <a:ext uri="{FF2B5EF4-FFF2-40B4-BE49-F238E27FC236}">
                <a16:creationId xmlns:a16="http://schemas.microsoft.com/office/drawing/2014/main" id="{BC8D895A-7515-4B5E-849E-6831B86FF9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60" y="400050"/>
            <a:ext cx="42862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ning Room Interior With Table And Cupboard Vector Illustration ...">
            <a:extLst>
              <a:ext uri="{FF2B5EF4-FFF2-40B4-BE49-F238E27FC236}">
                <a16:creationId xmlns:a16="http://schemas.microsoft.com/office/drawing/2014/main" id="{AE861CCA-A573-4C67-86AB-2A560339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592122"/>
            <a:ext cx="4673600" cy="311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4AC3E53-69B1-4BD6-8803-D26F729ADEC9}"/>
              </a:ext>
            </a:extLst>
          </p:cNvPr>
          <p:cNvSpPr txBox="1"/>
          <p:nvPr/>
        </p:nvSpPr>
        <p:spPr>
          <a:xfrm>
            <a:off x="7112000" y="1569672"/>
            <a:ext cx="269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i="1" dirty="0"/>
              <a:t>Living </a:t>
            </a:r>
            <a:r>
              <a:rPr lang="es-CL" sz="2400" i="1" dirty="0" err="1"/>
              <a:t>room</a:t>
            </a:r>
            <a:r>
              <a:rPr lang="es-CL" sz="2400" i="1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B50666-A6F8-47ED-AF2F-72098135897F}"/>
              </a:ext>
            </a:extLst>
          </p:cNvPr>
          <p:cNvSpPr txBox="1"/>
          <p:nvPr/>
        </p:nvSpPr>
        <p:spPr>
          <a:xfrm>
            <a:off x="1465943" y="4180114"/>
            <a:ext cx="4630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endParaRPr lang="es-CL" dirty="0"/>
          </a:p>
          <a:p>
            <a:r>
              <a:rPr lang="es-CL" sz="2400" i="1" dirty="0" err="1"/>
              <a:t>Dining</a:t>
            </a:r>
            <a:r>
              <a:rPr lang="es-CL" sz="2400" i="1" dirty="0"/>
              <a:t> </a:t>
            </a:r>
            <a:r>
              <a:rPr lang="es-CL" sz="2400" i="1" dirty="0" err="1"/>
              <a:t>room</a:t>
            </a:r>
            <a:r>
              <a:rPr lang="es-CL" sz="2400" i="1" dirty="0"/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94380BFD-8E47-43DF-BFA2-6B8539684984}"/>
              </a:ext>
            </a:extLst>
          </p:cNvPr>
          <p:cNvSpPr/>
          <p:nvPr/>
        </p:nvSpPr>
        <p:spPr>
          <a:xfrm>
            <a:off x="6387548" y="1135587"/>
            <a:ext cx="3419061" cy="1183543"/>
          </a:xfrm>
          <a:prstGeom prst="leftArrow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46E53765-3DF3-4B6C-B299-96361D2887C5}"/>
              </a:ext>
            </a:extLst>
          </p:cNvPr>
          <p:cNvSpPr/>
          <p:nvPr/>
        </p:nvSpPr>
        <p:spPr>
          <a:xfrm>
            <a:off x="1219200" y="4328191"/>
            <a:ext cx="3352800" cy="1205947"/>
          </a:xfrm>
          <a:prstGeom prst="rightArrow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477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n de Hani Kim en FOTOS ANIMADAS Y OTROS (con imágenes ...">
            <a:extLst>
              <a:ext uri="{FF2B5EF4-FFF2-40B4-BE49-F238E27FC236}">
                <a16:creationId xmlns:a16="http://schemas.microsoft.com/office/drawing/2014/main" id="{038986AD-5385-40BB-B136-807C9BD9BF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5" y="365124"/>
            <a:ext cx="4986161" cy="320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uarto interior del diseño del cuarto de baño con la plantilla de ...">
            <a:extLst>
              <a:ext uri="{FF2B5EF4-FFF2-40B4-BE49-F238E27FC236}">
                <a16:creationId xmlns:a16="http://schemas.microsoft.com/office/drawing/2014/main" id="{3602FBDF-85F7-4373-BA0C-989CFDC83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3838574"/>
            <a:ext cx="5492750" cy="285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09687B2-B2B3-47B8-B25B-5362635C5705}"/>
              </a:ext>
            </a:extLst>
          </p:cNvPr>
          <p:cNvSpPr txBox="1"/>
          <p:nvPr/>
        </p:nvSpPr>
        <p:spPr>
          <a:xfrm>
            <a:off x="7253485" y="1321487"/>
            <a:ext cx="3816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   </a:t>
            </a:r>
          </a:p>
          <a:p>
            <a:r>
              <a:rPr lang="es-CL" sz="2400" i="1" dirty="0" err="1"/>
              <a:t>bedroom</a:t>
            </a:r>
            <a:endParaRPr lang="es-CL" sz="2400" i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C49FDF-35F9-44BD-9FC0-92EA1961A04B}"/>
              </a:ext>
            </a:extLst>
          </p:cNvPr>
          <p:cNvSpPr txBox="1"/>
          <p:nvPr/>
        </p:nvSpPr>
        <p:spPr>
          <a:xfrm>
            <a:off x="2491409" y="4558748"/>
            <a:ext cx="3229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                 </a:t>
            </a:r>
            <a:r>
              <a:rPr lang="es-CL" sz="2400" i="1" dirty="0" err="1"/>
              <a:t>bathroom</a:t>
            </a:r>
            <a:endParaRPr lang="es-CL" sz="2400" i="1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48AF3085-F2F2-45FA-89D0-66F99FEC95A7}"/>
              </a:ext>
            </a:extLst>
          </p:cNvPr>
          <p:cNvSpPr/>
          <p:nvPr/>
        </p:nvSpPr>
        <p:spPr>
          <a:xfrm>
            <a:off x="2597425" y="4153375"/>
            <a:ext cx="3123925" cy="1192696"/>
          </a:xfrm>
          <a:prstGeom prst="rightArrow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Flecha: hacia la izquierda 6">
            <a:extLst>
              <a:ext uri="{FF2B5EF4-FFF2-40B4-BE49-F238E27FC236}">
                <a16:creationId xmlns:a16="http://schemas.microsoft.com/office/drawing/2014/main" id="{243E2E8B-4352-4D66-9D0C-B5515F515858}"/>
              </a:ext>
            </a:extLst>
          </p:cNvPr>
          <p:cNvSpPr/>
          <p:nvPr/>
        </p:nvSpPr>
        <p:spPr>
          <a:xfrm>
            <a:off x="6470650" y="1205084"/>
            <a:ext cx="3392557" cy="1139687"/>
          </a:xfrm>
          <a:prstGeom prst="leftArrow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704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1ECB9-DDBD-49F2-B432-C64B2E1F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404" y="-1342964"/>
            <a:ext cx="5847996" cy="779920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4098" name="Picture 2" descr="Dibujos animados coloridos del paisaje interior de la cocina | Vector ...">
            <a:extLst>
              <a:ext uri="{FF2B5EF4-FFF2-40B4-BE49-F238E27FC236}">
                <a16:creationId xmlns:a16="http://schemas.microsoft.com/office/drawing/2014/main" id="{C1F57611-D949-4B84-AC44-EB05911A93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04" y="0"/>
            <a:ext cx="3772921" cy="377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tos gratis : agricultor, equipo, jardín, jardinería, verde, casa ...">
            <a:extLst>
              <a:ext uri="{FF2B5EF4-FFF2-40B4-BE49-F238E27FC236}">
                <a16:creationId xmlns:a16="http://schemas.microsoft.com/office/drawing/2014/main" id="{D450D035-3599-4F87-9BD3-41E5A9FA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35" y="3991429"/>
            <a:ext cx="4315360" cy="25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Yard | Free Vectors, Stock Photos &amp; PSD">
            <a:extLst>
              <a:ext uri="{FF2B5EF4-FFF2-40B4-BE49-F238E27FC236}">
                <a16:creationId xmlns:a16="http://schemas.microsoft.com/office/drawing/2014/main" id="{5339F61B-C272-42A7-A7B6-863EF4820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22" y="379639"/>
            <a:ext cx="4653525" cy="265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3361A83-25FD-4235-8094-5A0C927779E5}"/>
              </a:ext>
            </a:extLst>
          </p:cNvPr>
          <p:cNvSpPr txBox="1"/>
          <p:nvPr/>
        </p:nvSpPr>
        <p:spPr>
          <a:xfrm>
            <a:off x="10104859" y="1337230"/>
            <a:ext cx="2305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i="1" dirty="0" err="1"/>
              <a:t>kitchen</a:t>
            </a:r>
            <a:endParaRPr lang="es-CL" sz="2400" i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9E5669-A9AE-42C5-A480-0032AA97F82F}"/>
              </a:ext>
            </a:extLst>
          </p:cNvPr>
          <p:cNvSpPr txBox="1"/>
          <p:nvPr/>
        </p:nvSpPr>
        <p:spPr>
          <a:xfrm rot="16200000">
            <a:off x="-278295" y="3085869"/>
            <a:ext cx="3220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i="1" dirty="0" err="1"/>
              <a:t>backyard</a:t>
            </a:r>
            <a:endParaRPr lang="es-CL" sz="2400" i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2B9E1A-84A5-4AE7-ADD0-ECFEAD139F65}"/>
              </a:ext>
            </a:extLst>
          </p:cNvPr>
          <p:cNvSpPr txBox="1"/>
          <p:nvPr/>
        </p:nvSpPr>
        <p:spPr>
          <a:xfrm>
            <a:off x="5168348" y="4400925"/>
            <a:ext cx="3379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                                          </a:t>
            </a:r>
            <a:r>
              <a:rPr lang="es-CL" sz="2400" i="1" dirty="0" err="1"/>
              <a:t>garden</a:t>
            </a:r>
            <a:endParaRPr lang="es-CL" sz="2400" i="1" dirty="0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F36905E1-481B-49E9-AFED-EE3C6F23B1D3}"/>
              </a:ext>
            </a:extLst>
          </p:cNvPr>
          <p:cNvSpPr/>
          <p:nvPr/>
        </p:nvSpPr>
        <p:spPr>
          <a:xfrm>
            <a:off x="4966147" y="4492487"/>
            <a:ext cx="2282792" cy="1060174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Flecha: hacia arriba 7">
            <a:extLst>
              <a:ext uri="{FF2B5EF4-FFF2-40B4-BE49-F238E27FC236}">
                <a16:creationId xmlns:a16="http://schemas.microsoft.com/office/drawing/2014/main" id="{1286100E-7D17-49A5-AC6A-C8C7611981FF}"/>
              </a:ext>
            </a:extLst>
          </p:cNvPr>
          <p:cNvSpPr/>
          <p:nvPr/>
        </p:nvSpPr>
        <p:spPr>
          <a:xfrm>
            <a:off x="324679" y="2982604"/>
            <a:ext cx="2014330" cy="2012601"/>
          </a:xfrm>
          <a:prstGeom prst="upArrow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Flecha: hacia la izquierda 8">
            <a:extLst>
              <a:ext uri="{FF2B5EF4-FFF2-40B4-BE49-F238E27FC236}">
                <a16:creationId xmlns:a16="http://schemas.microsoft.com/office/drawing/2014/main" id="{453357F6-AF8E-4344-89CD-ECDB414558C0}"/>
              </a:ext>
            </a:extLst>
          </p:cNvPr>
          <p:cNvSpPr/>
          <p:nvPr/>
        </p:nvSpPr>
        <p:spPr>
          <a:xfrm>
            <a:off x="9675715" y="1166191"/>
            <a:ext cx="2157680" cy="887896"/>
          </a:xfrm>
          <a:prstGeom prst="leftArrow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415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BEE687E-F601-4286-A475-EA5C5EBD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7" y="621620"/>
            <a:ext cx="8620713" cy="469250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B4A2D74-C4AA-45D1-BEA8-A4721C007708}"/>
              </a:ext>
            </a:extLst>
          </p:cNvPr>
          <p:cNvSpPr txBox="1"/>
          <p:nvPr/>
        </p:nvSpPr>
        <p:spPr>
          <a:xfrm>
            <a:off x="9210261" y="621620"/>
            <a:ext cx="263718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 err="1"/>
              <a:t>Vocabulary</a:t>
            </a:r>
            <a:r>
              <a:rPr lang="es-CL" i="1" dirty="0"/>
              <a:t>:</a:t>
            </a:r>
          </a:p>
          <a:p>
            <a:endParaRPr lang="es-CL" i="1" dirty="0"/>
          </a:p>
          <a:p>
            <a:r>
              <a:rPr lang="es-CL" i="1" dirty="0"/>
              <a:t>1- </a:t>
            </a:r>
            <a:r>
              <a:rPr lang="es-CL" i="1" dirty="0" err="1"/>
              <a:t>attic</a:t>
            </a:r>
            <a:r>
              <a:rPr lang="es-CL" i="1" dirty="0"/>
              <a:t>: ático</a:t>
            </a:r>
          </a:p>
          <a:p>
            <a:r>
              <a:rPr lang="es-CL" i="1" dirty="0"/>
              <a:t>2-boxes: cajas</a:t>
            </a:r>
          </a:p>
          <a:p>
            <a:r>
              <a:rPr lang="es-CL" i="1" dirty="0"/>
              <a:t>3- </a:t>
            </a:r>
            <a:r>
              <a:rPr lang="es-CL" i="1" dirty="0" err="1"/>
              <a:t>toys</a:t>
            </a:r>
            <a:r>
              <a:rPr lang="es-CL" i="1" dirty="0"/>
              <a:t>: juguetes</a:t>
            </a:r>
          </a:p>
          <a:p>
            <a:r>
              <a:rPr lang="es-CL" i="1" dirty="0"/>
              <a:t>4- </a:t>
            </a:r>
            <a:r>
              <a:rPr lang="es-CL" i="1" dirty="0" err="1"/>
              <a:t>computer</a:t>
            </a:r>
            <a:r>
              <a:rPr lang="es-CL" i="1" dirty="0"/>
              <a:t>: computador</a:t>
            </a:r>
          </a:p>
          <a:p>
            <a:r>
              <a:rPr lang="es-CL" i="1" dirty="0"/>
              <a:t>5-desk: escritorio</a:t>
            </a:r>
          </a:p>
          <a:p>
            <a:r>
              <a:rPr lang="es-CL" i="1" dirty="0"/>
              <a:t>_________________</a:t>
            </a:r>
          </a:p>
          <a:p>
            <a:r>
              <a:rPr lang="es-CL" i="1" dirty="0"/>
              <a:t>6-shower: ducha</a:t>
            </a:r>
          </a:p>
          <a:p>
            <a:r>
              <a:rPr lang="es-CL" i="1" dirty="0"/>
              <a:t>7-bath: bañera</a:t>
            </a:r>
          </a:p>
          <a:p>
            <a:r>
              <a:rPr lang="es-CL" i="1" dirty="0"/>
              <a:t>8-toilet:baño</a:t>
            </a:r>
          </a:p>
          <a:p>
            <a:r>
              <a:rPr lang="es-CL" i="1" dirty="0" err="1"/>
              <a:t>Toothbrush</a:t>
            </a:r>
            <a:r>
              <a:rPr lang="es-CL" i="1" dirty="0"/>
              <a:t>: cepillo </a:t>
            </a:r>
            <a:r>
              <a:rPr lang="es-CL" i="1"/>
              <a:t>de dientes </a:t>
            </a:r>
            <a:endParaRPr lang="es-CL" i="1" dirty="0"/>
          </a:p>
          <a:p>
            <a:r>
              <a:rPr lang="es-CL" i="1" dirty="0"/>
              <a:t>_________________</a:t>
            </a:r>
          </a:p>
          <a:p>
            <a:r>
              <a:rPr lang="es-CL" i="1" dirty="0"/>
              <a:t>9-bed:cama</a:t>
            </a:r>
          </a:p>
          <a:p>
            <a:r>
              <a:rPr lang="es-CL" i="1" dirty="0"/>
              <a:t>10-pillows: almohada</a:t>
            </a:r>
          </a:p>
          <a:p>
            <a:r>
              <a:rPr lang="es-CL" i="1" dirty="0"/>
              <a:t>11-carpet:alfombra</a:t>
            </a:r>
          </a:p>
          <a:p>
            <a:r>
              <a:rPr lang="es-CL" i="1" dirty="0"/>
              <a:t>12-duvet: funda</a:t>
            </a:r>
          </a:p>
          <a:p>
            <a:r>
              <a:rPr lang="es-CL" i="1" dirty="0"/>
              <a:t>13-lamp: lampara</a:t>
            </a:r>
          </a:p>
          <a:p>
            <a:r>
              <a:rPr lang="es-CL" i="1" dirty="0"/>
              <a:t>14: </a:t>
            </a:r>
            <a:r>
              <a:rPr lang="es-CL" i="1" dirty="0" err="1"/>
              <a:t>window</a:t>
            </a:r>
            <a:r>
              <a:rPr lang="es-CL" i="1" dirty="0"/>
              <a:t>: ventana</a:t>
            </a:r>
          </a:p>
        </p:txBody>
      </p:sp>
    </p:spTree>
    <p:extLst>
      <p:ext uri="{BB962C8B-B14F-4D97-AF65-F5344CB8AC3E}">
        <p14:creationId xmlns:p14="http://schemas.microsoft.com/office/powerpoint/2010/main" val="149540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FF05059-0DF0-491C-B11F-E7E38240D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555" y="973744"/>
            <a:ext cx="8392542" cy="363801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AD62BFC-1A93-4EEC-AA5B-3F22E5A8FD54}"/>
              </a:ext>
            </a:extLst>
          </p:cNvPr>
          <p:cNvSpPr txBox="1"/>
          <p:nvPr/>
        </p:nvSpPr>
        <p:spPr>
          <a:xfrm>
            <a:off x="9100457" y="621620"/>
            <a:ext cx="284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i="1" dirty="0" err="1"/>
              <a:t>Vocabulary</a:t>
            </a:r>
            <a:r>
              <a:rPr lang="es-CL" dirty="0"/>
              <a:t>: </a:t>
            </a:r>
          </a:p>
          <a:p>
            <a:endParaRPr lang="es-CL" dirty="0"/>
          </a:p>
          <a:p>
            <a:r>
              <a:rPr lang="es-CL" i="1" dirty="0"/>
              <a:t>1- </a:t>
            </a:r>
            <a:r>
              <a:rPr lang="es-CL" i="1" dirty="0" err="1"/>
              <a:t>fridge</a:t>
            </a:r>
            <a:r>
              <a:rPr lang="es-CL" i="1" dirty="0"/>
              <a:t>: refrigerador</a:t>
            </a:r>
          </a:p>
          <a:p>
            <a:r>
              <a:rPr lang="es-CL" i="1" dirty="0"/>
              <a:t>2-microwave: microondas</a:t>
            </a:r>
          </a:p>
          <a:p>
            <a:r>
              <a:rPr lang="es-CL" i="1" dirty="0"/>
              <a:t>3- </a:t>
            </a:r>
            <a:r>
              <a:rPr lang="es-CL" i="1" dirty="0" err="1"/>
              <a:t>floor</a:t>
            </a:r>
            <a:r>
              <a:rPr lang="es-CL" i="1" dirty="0"/>
              <a:t>: piso </a:t>
            </a:r>
          </a:p>
          <a:p>
            <a:r>
              <a:rPr lang="es-CL" i="1" dirty="0"/>
              <a:t>4-cupboards: lugar para guardar las tazas ,platos.</a:t>
            </a:r>
          </a:p>
          <a:p>
            <a:r>
              <a:rPr lang="es-CL" i="1" dirty="0"/>
              <a:t>5-cooker: cocina</a:t>
            </a:r>
          </a:p>
          <a:p>
            <a:r>
              <a:rPr lang="es-CL" i="1" dirty="0"/>
              <a:t>6-sink:lavabo </a:t>
            </a:r>
          </a:p>
          <a:p>
            <a:r>
              <a:rPr lang="es-CL" i="1" dirty="0"/>
              <a:t>________________</a:t>
            </a:r>
          </a:p>
          <a:p>
            <a:r>
              <a:rPr lang="es-CL" i="1" dirty="0"/>
              <a:t>7-door: puerta</a:t>
            </a:r>
          </a:p>
          <a:p>
            <a:r>
              <a:rPr lang="es-CL" i="1" dirty="0"/>
              <a:t>8-clock: reloj muralla</a:t>
            </a:r>
          </a:p>
          <a:p>
            <a:r>
              <a:rPr lang="es-CL" i="1" dirty="0"/>
              <a:t>9-stairs: escaleras</a:t>
            </a:r>
          </a:p>
          <a:p>
            <a:r>
              <a:rPr lang="es-CL" i="1" dirty="0"/>
              <a:t>10-table:mesa</a:t>
            </a:r>
          </a:p>
          <a:p>
            <a:r>
              <a:rPr lang="es-CL" i="1" dirty="0"/>
              <a:t>11-chair: silla</a:t>
            </a:r>
          </a:p>
          <a:p>
            <a:r>
              <a:rPr lang="es-CL" i="1" dirty="0"/>
              <a:t>12-TV:televisor</a:t>
            </a:r>
          </a:p>
          <a:p>
            <a:r>
              <a:rPr lang="es-CL" i="1" dirty="0"/>
              <a:t>13-mirror: espejo</a:t>
            </a:r>
          </a:p>
          <a:p>
            <a:r>
              <a:rPr lang="es-CL" dirty="0"/>
              <a:t>_________________</a:t>
            </a:r>
          </a:p>
          <a:p>
            <a:r>
              <a:rPr lang="es-CL" dirty="0"/>
              <a:t>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9726041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171</Words>
  <Application>Microsoft Office PowerPoint</Application>
  <PresentationFormat>Panorámica</PresentationFormat>
  <Paragraphs>54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Avenir Next LT Pro</vt:lpstr>
      <vt:lpstr>Calibri</vt:lpstr>
      <vt:lpstr>Tw Cen MT</vt:lpstr>
      <vt:lpstr>Wingdings</vt:lpstr>
      <vt:lpstr>ShapesVTI</vt:lpstr>
      <vt:lpstr>Unit2: The place where I live </vt:lpstr>
      <vt:lpstr>Welcome to the unit 2 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Unit2: The world where I live</dc:title>
  <dc:creator>pamela Knuckey</dc:creator>
  <cp:lastModifiedBy>pamela Knuckey</cp:lastModifiedBy>
  <cp:revision>9</cp:revision>
  <dcterms:created xsi:type="dcterms:W3CDTF">2020-05-26T19:23:21Z</dcterms:created>
  <dcterms:modified xsi:type="dcterms:W3CDTF">2020-05-26T21:33:59Z</dcterms:modified>
</cp:coreProperties>
</file>