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D4BFF3-F9A0-4BF7-BC39-FAEBF06B959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00053D0A-A851-4580-8C77-3FD91AEDE9F3}">
      <dgm:prSet/>
      <dgm:spPr/>
      <dgm:t>
        <a:bodyPr/>
        <a:lstStyle/>
        <a:p>
          <a:r>
            <a:rPr lang="es-CL"/>
            <a:t>Members of my family</a:t>
          </a:r>
          <a:endParaRPr lang="en-US"/>
        </a:p>
      </dgm:t>
    </dgm:pt>
    <dgm:pt modelId="{37068977-6AF7-47EE-B9C3-5CD8C2F11810}" type="parTrans" cxnId="{6EDB53DA-75B7-4F5F-888E-C6D5C019E63A}">
      <dgm:prSet/>
      <dgm:spPr/>
      <dgm:t>
        <a:bodyPr/>
        <a:lstStyle/>
        <a:p>
          <a:endParaRPr lang="en-US"/>
        </a:p>
      </dgm:t>
    </dgm:pt>
    <dgm:pt modelId="{48955402-7A65-4E20-AECF-5374B6F9A40A}" type="sibTrans" cxnId="{6EDB53DA-75B7-4F5F-888E-C6D5C019E63A}">
      <dgm:prSet/>
      <dgm:spPr/>
      <dgm:t>
        <a:bodyPr/>
        <a:lstStyle/>
        <a:p>
          <a:endParaRPr lang="en-US"/>
        </a:p>
      </dgm:t>
    </dgm:pt>
    <dgm:pt modelId="{E507F0BB-EA80-477F-9CA4-8D85541D00BA}">
      <dgm:prSet/>
      <dgm:spPr/>
      <dgm:t>
        <a:bodyPr/>
        <a:lstStyle/>
        <a:p>
          <a:r>
            <a:rPr lang="es-CL"/>
            <a:t>Feelings</a:t>
          </a:r>
          <a:endParaRPr lang="en-US"/>
        </a:p>
      </dgm:t>
    </dgm:pt>
    <dgm:pt modelId="{D4BCF842-A86A-4B97-AC76-9C6AE1E97587}" type="parTrans" cxnId="{A82911BA-DA82-479C-95B8-FF4FDA8A57EC}">
      <dgm:prSet/>
      <dgm:spPr/>
      <dgm:t>
        <a:bodyPr/>
        <a:lstStyle/>
        <a:p>
          <a:endParaRPr lang="en-US"/>
        </a:p>
      </dgm:t>
    </dgm:pt>
    <dgm:pt modelId="{E61D45AA-1F61-4F4E-8FEF-5D26FE12A78D}" type="sibTrans" cxnId="{A82911BA-DA82-479C-95B8-FF4FDA8A57EC}">
      <dgm:prSet/>
      <dgm:spPr/>
      <dgm:t>
        <a:bodyPr/>
        <a:lstStyle/>
        <a:p>
          <a:endParaRPr lang="en-US"/>
        </a:p>
      </dgm:t>
    </dgm:pt>
    <dgm:pt modelId="{0A2C055D-9775-47EF-A702-F4C9CD35EB50}">
      <dgm:prSet/>
      <dgm:spPr/>
      <dgm:t>
        <a:bodyPr/>
        <a:lstStyle/>
        <a:p>
          <a:r>
            <a:rPr lang="es-CL"/>
            <a:t>My classroom</a:t>
          </a:r>
          <a:endParaRPr lang="en-US"/>
        </a:p>
      </dgm:t>
    </dgm:pt>
    <dgm:pt modelId="{95793758-9089-46F5-9EDD-FE6ADE7541A7}" type="parTrans" cxnId="{01525E63-2692-4666-8B20-0515BB35150B}">
      <dgm:prSet/>
      <dgm:spPr/>
      <dgm:t>
        <a:bodyPr/>
        <a:lstStyle/>
        <a:p>
          <a:endParaRPr lang="en-US"/>
        </a:p>
      </dgm:t>
    </dgm:pt>
    <dgm:pt modelId="{0ECDCEAF-0B6B-4821-B407-EDC284D83FA2}" type="sibTrans" cxnId="{01525E63-2692-4666-8B20-0515BB35150B}">
      <dgm:prSet/>
      <dgm:spPr/>
      <dgm:t>
        <a:bodyPr/>
        <a:lstStyle/>
        <a:p>
          <a:endParaRPr lang="en-US"/>
        </a:p>
      </dgm:t>
    </dgm:pt>
    <dgm:pt modelId="{F839BA76-B940-424B-9370-2005D5DC8822}">
      <dgm:prSet/>
      <dgm:spPr/>
      <dgm:t>
        <a:bodyPr/>
        <a:lstStyle/>
        <a:p>
          <a:r>
            <a:rPr lang="es-CL"/>
            <a:t>There is &amp; there are- numbers 1-20</a:t>
          </a:r>
          <a:endParaRPr lang="en-US"/>
        </a:p>
      </dgm:t>
    </dgm:pt>
    <dgm:pt modelId="{3068D82F-D99B-448C-BD10-690B119F7F74}" type="parTrans" cxnId="{044B7B25-40DC-44A6-8032-04217440917A}">
      <dgm:prSet/>
      <dgm:spPr/>
      <dgm:t>
        <a:bodyPr/>
        <a:lstStyle/>
        <a:p>
          <a:endParaRPr lang="en-US"/>
        </a:p>
      </dgm:t>
    </dgm:pt>
    <dgm:pt modelId="{93F7A179-FCD2-4378-958E-D267F186F2E3}" type="sibTrans" cxnId="{044B7B25-40DC-44A6-8032-04217440917A}">
      <dgm:prSet/>
      <dgm:spPr/>
      <dgm:t>
        <a:bodyPr/>
        <a:lstStyle/>
        <a:p>
          <a:endParaRPr lang="en-US"/>
        </a:p>
      </dgm:t>
    </dgm:pt>
    <dgm:pt modelId="{5CEDB89A-BCF8-4421-B7A6-CCF5A1F7F875}">
      <dgm:prSet/>
      <dgm:spPr/>
      <dgm:t>
        <a:bodyPr/>
        <a:lstStyle/>
        <a:p>
          <a:r>
            <a:rPr lang="es-CL"/>
            <a:t>Personal pronouns</a:t>
          </a:r>
          <a:endParaRPr lang="en-US"/>
        </a:p>
      </dgm:t>
    </dgm:pt>
    <dgm:pt modelId="{90C40D4E-0BF5-4663-8CAE-8ED1D5783A4E}" type="parTrans" cxnId="{74B477A5-6AD3-41B1-9255-402457264AB7}">
      <dgm:prSet/>
      <dgm:spPr/>
      <dgm:t>
        <a:bodyPr/>
        <a:lstStyle/>
        <a:p>
          <a:endParaRPr lang="en-US"/>
        </a:p>
      </dgm:t>
    </dgm:pt>
    <dgm:pt modelId="{B84CA967-D22A-454E-A6F3-554B3EC12816}" type="sibTrans" cxnId="{74B477A5-6AD3-41B1-9255-402457264AB7}">
      <dgm:prSet/>
      <dgm:spPr/>
      <dgm:t>
        <a:bodyPr/>
        <a:lstStyle/>
        <a:p>
          <a:endParaRPr lang="en-US"/>
        </a:p>
      </dgm:t>
    </dgm:pt>
    <dgm:pt modelId="{E5BB3444-513D-40C2-9B25-81531DFF4A7B}" type="pres">
      <dgm:prSet presAssocID="{04D4BFF3-F9A0-4BF7-BC39-FAEBF06B9591}" presName="root" presStyleCnt="0">
        <dgm:presLayoutVars>
          <dgm:dir/>
          <dgm:resizeHandles val="exact"/>
        </dgm:presLayoutVars>
      </dgm:prSet>
      <dgm:spPr/>
    </dgm:pt>
    <dgm:pt modelId="{73423CB8-54EA-4EEB-8FE2-092EE09B4ACD}" type="pres">
      <dgm:prSet presAssocID="{04D4BFF3-F9A0-4BF7-BC39-FAEBF06B9591}" presName="container" presStyleCnt="0">
        <dgm:presLayoutVars>
          <dgm:dir/>
          <dgm:resizeHandles val="exact"/>
        </dgm:presLayoutVars>
      </dgm:prSet>
      <dgm:spPr/>
    </dgm:pt>
    <dgm:pt modelId="{8B0025E9-633E-40A3-8486-1706C87FEAFF}" type="pres">
      <dgm:prSet presAssocID="{00053D0A-A851-4580-8C77-3FD91AEDE9F3}" presName="compNode" presStyleCnt="0"/>
      <dgm:spPr/>
    </dgm:pt>
    <dgm:pt modelId="{9A9513FE-AFDA-4556-8F6C-1718AF5B0E5B}" type="pres">
      <dgm:prSet presAssocID="{00053D0A-A851-4580-8C77-3FD91AEDE9F3}" presName="iconBgRect" presStyleLbl="bgShp" presStyleIdx="0" presStyleCnt="5"/>
      <dgm:spPr/>
    </dgm:pt>
    <dgm:pt modelId="{87FA2ED1-162C-4AB8-A958-C1B6017C32B0}" type="pres">
      <dgm:prSet presAssocID="{00053D0A-A851-4580-8C77-3FD91AEDE9F3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laroidPictures"/>
        </a:ext>
      </dgm:extLst>
    </dgm:pt>
    <dgm:pt modelId="{7FECB1DE-2EC5-409C-8DD7-2E447144481C}" type="pres">
      <dgm:prSet presAssocID="{00053D0A-A851-4580-8C77-3FD91AEDE9F3}" presName="spaceRect" presStyleCnt="0"/>
      <dgm:spPr/>
    </dgm:pt>
    <dgm:pt modelId="{AA7E0A6C-2FC9-4220-BC40-0367060369CB}" type="pres">
      <dgm:prSet presAssocID="{00053D0A-A851-4580-8C77-3FD91AEDE9F3}" presName="textRect" presStyleLbl="revTx" presStyleIdx="0" presStyleCnt="5">
        <dgm:presLayoutVars>
          <dgm:chMax val="1"/>
          <dgm:chPref val="1"/>
        </dgm:presLayoutVars>
      </dgm:prSet>
      <dgm:spPr/>
    </dgm:pt>
    <dgm:pt modelId="{AB6FE8E5-605B-4497-AB03-A4D931339627}" type="pres">
      <dgm:prSet presAssocID="{48955402-7A65-4E20-AECF-5374B6F9A40A}" presName="sibTrans" presStyleLbl="sibTrans2D1" presStyleIdx="0" presStyleCnt="0"/>
      <dgm:spPr/>
    </dgm:pt>
    <dgm:pt modelId="{D39DC203-FE22-4598-AB8D-C847E1E17D2E}" type="pres">
      <dgm:prSet presAssocID="{E507F0BB-EA80-477F-9CA4-8D85541D00BA}" presName="compNode" presStyleCnt="0"/>
      <dgm:spPr/>
    </dgm:pt>
    <dgm:pt modelId="{C23D28AB-B058-4CB1-86D3-F46126741B57}" type="pres">
      <dgm:prSet presAssocID="{E507F0BB-EA80-477F-9CA4-8D85541D00BA}" presName="iconBgRect" presStyleLbl="bgShp" presStyleIdx="1" presStyleCnt="5"/>
      <dgm:spPr/>
    </dgm:pt>
    <dgm:pt modelId="{81F3F002-D1A1-44C4-A4EF-DA5787A55372}" type="pres">
      <dgm:prSet presAssocID="{E507F0BB-EA80-477F-9CA4-8D85541D00BA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Face with Solid Fill"/>
        </a:ext>
      </dgm:extLst>
    </dgm:pt>
    <dgm:pt modelId="{8A9C1163-D3D9-43AB-9095-43544BFD2658}" type="pres">
      <dgm:prSet presAssocID="{E507F0BB-EA80-477F-9CA4-8D85541D00BA}" presName="spaceRect" presStyleCnt="0"/>
      <dgm:spPr/>
    </dgm:pt>
    <dgm:pt modelId="{9E6B2520-2B2D-41DC-8450-1C749EE2BD58}" type="pres">
      <dgm:prSet presAssocID="{E507F0BB-EA80-477F-9CA4-8D85541D00BA}" presName="textRect" presStyleLbl="revTx" presStyleIdx="1" presStyleCnt="5">
        <dgm:presLayoutVars>
          <dgm:chMax val="1"/>
          <dgm:chPref val="1"/>
        </dgm:presLayoutVars>
      </dgm:prSet>
      <dgm:spPr/>
    </dgm:pt>
    <dgm:pt modelId="{8BEB89CA-9D82-4DEA-AEF0-66283F8FE00B}" type="pres">
      <dgm:prSet presAssocID="{E61D45AA-1F61-4F4E-8FEF-5D26FE12A78D}" presName="sibTrans" presStyleLbl="sibTrans2D1" presStyleIdx="0" presStyleCnt="0"/>
      <dgm:spPr/>
    </dgm:pt>
    <dgm:pt modelId="{FC4057A7-F19E-49A2-B11E-1ECB903A3FDA}" type="pres">
      <dgm:prSet presAssocID="{0A2C055D-9775-47EF-A702-F4C9CD35EB50}" presName="compNode" presStyleCnt="0"/>
      <dgm:spPr/>
    </dgm:pt>
    <dgm:pt modelId="{9F8B26AC-63D4-4110-B21D-6F91FFEBE205}" type="pres">
      <dgm:prSet presAssocID="{0A2C055D-9775-47EF-A702-F4C9CD35EB50}" presName="iconBgRect" presStyleLbl="bgShp" presStyleIdx="2" presStyleCnt="5"/>
      <dgm:spPr/>
    </dgm:pt>
    <dgm:pt modelId="{DEA76A88-DB98-42AA-97BF-23F712BC719E}" type="pres">
      <dgm:prSet presAssocID="{0A2C055D-9775-47EF-A702-F4C9CD35EB5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1F432FD4-5FEE-4469-8361-BDEE3E3FA6C8}" type="pres">
      <dgm:prSet presAssocID="{0A2C055D-9775-47EF-A702-F4C9CD35EB50}" presName="spaceRect" presStyleCnt="0"/>
      <dgm:spPr/>
    </dgm:pt>
    <dgm:pt modelId="{149AC8BB-85B1-4A5C-B8E5-8078219B0EDE}" type="pres">
      <dgm:prSet presAssocID="{0A2C055D-9775-47EF-A702-F4C9CD35EB50}" presName="textRect" presStyleLbl="revTx" presStyleIdx="2" presStyleCnt="5">
        <dgm:presLayoutVars>
          <dgm:chMax val="1"/>
          <dgm:chPref val="1"/>
        </dgm:presLayoutVars>
      </dgm:prSet>
      <dgm:spPr/>
    </dgm:pt>
    <dgm:pt modelId="{F351735A-9DD7-45C2-96A9-BEC07CE83FB4}" type="pres">
      <dgm:prSet presAssocID="{0ECDCEAF-0B6B-4821-B407-EDC284D83FA2}" presName="sibTrans" presStyleLbl="sibTrans2D1" presStyleIdx="0" presStyleCnt="0"/>
      <dgm:spPr/>
    </dgm:pt>
    <dgm:pt modelId="{C8C0B183-CD4F-4EAA-AD8E-FEAEFBBE9835}" type="pres">
      <dgm:prSet presAssocID="{F839BA76-B940-424B-9370-2005D5DC8822}" presName="compNode" presStyleCnt="0"/>
      <dgm:spPr/>
    </dgm:pt>
    <dgm:pt modelId="{DB284BFE-C2C0-4279-BCF5-D35FA443FA91}" type="pres">
      <dgm:prSet presAssocID="{F839BA76-B940-424B-9370-2005D5DC8822}" presName="iconBgRect" presStyleLbl="bgShp" presStyleIdx="3" presStyleCnt="5"/>
      <dgm:spPr/>
    </dgm:pt>
    <dgm:pt modelId="{F475A3A9-00FE-42D2-AB30-7BE85FEFE9B5}" type="pres">
      <dgm:prSet presAssocID="{F839BA76-B940-424B-9370-2005D5DC882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B89C2C0E-2501-45FC-AFCF-9C44A47058C8}" type="pres">
      <dgm:prSet presAssocID="{F839BA76-B940-424B-9370-2005D5DC8822}" presName="spaceRect" presStyleCnt="0"/>
      <dgm:spPr/>
    </dgm:pt>
    <dgm:pt modelId="{64890009-458B-4394-B2CF-6EC947A19A27}" type="pres">
      <dgm:prSet presAssocID="{F839BA76-B940-424B-9370-2005D5DC8822}" presName="textRect" presStyleLbl="revTx" presStyleIdx="3" presStyleCnt="5">
        <dgm:presLayoutVars>
          <dgm:chMax val="1"/>
          <dgm:chPref val="1"/>
        </dgm:presLayoutVars>
      </dgm:prSet>
      <dgm:spPr/>
    </dgm:pt>
    <dgm:pt modelId="{9E6DD7DF-1B32-4C9A-A66A-456BC2F9C667}" type="pres">
      <dgm:prSet presAssocID="{93F7A179-FCD2-4378-958E-D267F186F2E3}" presName="sibTrans" presStyleLbl="sibTrans2D1" presStyleIdx="0" presStyleCnt="0"/>
      <dgm:spPr/>
    </dgm:pt>
    <dgm:pt modelId="{DED6DF09-8DBC-49B6-B703-70105EBA8517}" type="pres">
      <dgm:prSet presAssocID="{5CEDB89A-BCF8-4421-B7A6-CCF5A1F7F875}" presName="compNode" presStyleCnt="0"/>
      <dgm:spPr/>
    </dgm:pt>
    <dgm:pt modelId="{50AC5E24-A0C7-4586-BAC2-B1F3F40F889D}" type="pres">
      <dgm:prSet presAssocID="{5CEDB89A-BCF8-4421-B7A6-CCF5A1F7F875}" presName="iconBgRect" presStyleLbl="bgShp" presStyleIdx="4" presStyleCnt="5"/>
      <dgm:spPr/>
    </dgm:pt>
    <dgm:pt modelId="{A89A5093-08DC-4C0B-AC4C-FA420D91772B}" type="pres">
      <dgm:prSet presAssocID="{5CEDB89A-BCF8-4421-B7A6-CCF5A1F7F87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12FB9E78-5D95-4DCF-8E63-18154712EF82}" type="pres">
      <dgm:prSet presAssocID="{5CEDB89A-BCF8-4421-B7A6-CCF5A1F7F875}" presName="spaceRect" presStyleCnt="0"/>
      <dgm:spPr/>
    </dgm:pt>
    <dgm:pt modelId="{65B755C5-931B-4470-95DD-4722A47FAE2B}" type="pres">
      <dgm:prSet presAssocID="{5CEDB89A-BCF8-4421-B7A6-CCF5A1F7F875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44B7B25-40DC-44A6-8032-04217440917A}" srcId="{04D4BFF3-F9A0-4BF7-BC39-FAEBF06B9591}" destId="{F839BA76-B940-424B-9370-2005D5DC8822}" srcOrd="3" destOrd="0" parTransId="{3068D82F-D99B-448C-BD10-690B119F7F74}" sibTransId="{93F7A179-FCD2-4378-958E-D267F186F2E3}"/>
    <dgm:cxn modelId="{01525E63-2692-4666-8B20-0515BB35150B}" srcId="{04D4BFF3-F9A0-4BF7-BC39-FAEBF06B9591}" destId="{0A2C055D-9775-47EF-A702-F4C9CD35EB50}" srcOrd="2" destOrd="0" parTransId="{95793758-9089-46F5-9EDD-FE6ADE7541A7}" sibTransId="{0ECDCEAF-0B6B-4821-B407-EDC284D83FA2}"/>
    <dgm:cxn modelId="{4614A045-E735-4B30-919B-4604571AFE81}" type="presOf" srcId="{0ECDCEAF-0B6B-4821-B407-EDC284D83FA2}" destId="{F351735A-9DD7-45C2-96A9-BEC07CE83FB4}" srcOrd="0" destOrd="0" presId="urn:microsoft.com/office/officeart/2018/2/layout/IconCircleList"/>
    <dgm:cxn modelId="{BEC78353-5855-4953-8C71-675A57C61935}" type="presOf" srcId="{F839BA76-B940-424B-9370-2005D5DC8822}" destId="{64890009-458B-4394-B2CF-6EC947A19A27}" srcOrd="0" destOrd="0" presId="urn:microsoft.com/office/officeart/2018/2/layout/IconCircleList"/>
    <dgm:cxn modelId="{B6AC3F8B-3B86-457D-A327-13C49E07F9ED}" type="presOf" srcId="{5CEDB89A-BCF8-4421-B7A6-CCF5A1F7F875}" destId="{65B755C5-931B-4470-95DD-4722A47FAE2B}" srcOrd="0" destOrd="0" presId="urn:microsoft.com/office/officeart/2018/2/layout/IconCircleList"/>
    <dgm:cxn modelId="{FB28AF91-C35A-4675-B118-0F91668571D9}" type="presOf" srcId="{93F7A179-FCD2-4378-958E-D267F186F2E3}" destId="{9E6DD7DF-1B32-4C9A-A66A-456BC2F9C667}" srcOrd="0" destOrd="0" presId="urn:microsoft.com/office/officeart/2018/2/layout/IconCircleList"/>
    <dgm:cxn modelId="{9A3F6196-16C8-4686-AD1C-92B950FEF597}" type="presOf" srcId="{E61D45AA-1F61-4F4E-8FEF-5D26FE12A78D}" destId="{8BEB89CA-9D82-4DEA-AEF0-66283F8FE00B}" srcOrd="0" destOrd="0" presId="urn:microsoft.com/office/officeart/2018/2/layout/IconCircleList"/>
    <dgm:cxn modelId="{74B477A5-6AD3-41B1-9255-402457264AB7}" srcId="{04D4BFF3-F9A0-4BF7-BC39-FAEBF06B9591}" destId="{5CEDB89A-BCF8-4421-B7A6-CCF5A1F7F875}" srcOrd="4" destOrd="0" parTransId="{90C40D4E-0BF5-4663-8CAE-8ED1D5783A4E}" sibTransId="{B84CA967-D22A-454E-A6F3-554B3EC12816}"/>
    <dgm:cxn modelId="{8C30BDA9-00B3-4697-87CB-B1151D69A8CA}" type="presOf" srcId="{E507F0BB-EA80-477F-9CA4-8D85541D00BA}" destId="{9E6B2520-2B2D-41DC-8450-1C749EE2BD58}" srcOrd="0" destOrd="0" presId="urn:microsoft.com/office/officeart/2018/2/layout/IconCircleList"/>
    <dgm:cxn modelId="{A82911BA-DA82-479C-95B8-FF4FDA8A57EC}" srcId="{04D4BFF3-F9A0-4BF7-BC39-FAEBF06B9591}" destId="{E507F0BB-EA80-477F-9CA4-8D85541D00BA}" srcOrd="1" destOrd="0" parTransId="{D4BCF842-A86A-4B97-AC76-9C6AE1E97587}" sibTransId="{E61D45AA-1F61-4F4E-8FEF-5D26FE12A78D}"/>
    <dgm:cxn modelId="{B0E0FACC-1298-44A4-BB51-F7DB405BA263}" type="presOf" srcId="{48955402-7A65-4E20-AECF-5374B6F9A40A}" destId="{AB6FE8E5-605B-4497-AB03-A4D931339627}" srcOrd="0" destOrd="0" presId="urn:microsoft.com/office/officeart/2018/2/layout/IconCircleList"/>
    <dgm:cxn modelId="{A9BD4ED5-01E0-4D40-9573-88FFF9BFAF5D}" type="presOf" srcId="{00053D0A-A851-4580-8C77-3FD91AEDE9F3}" destId="{AA7E0A6C-2FC9-4220-BC40-0367060369CB}" srcOrd="0" destOrd="0" presId="urn:microsoft.com/office/officeart/2018/2/layout/IconCircleList"/>
    <dgm:cxn modelId="{6EDB53DA-75B7-4F5F-888E-C6D5C019E63A}" srcId="{04D4BFF3-F9A0-4BF7-BC39-FAEBF06B9591}" destId="{00053D0A-A851-4580-8C77-3FD91AEDE9F3}" srcOrd="0" destOrd="0" parTransId="{37068977-6AF7-47EE-B9C3-5CD8C2F11810}" sibTransId="{48955402-7A65-4E20-AECF-5374B6F9A40A}"/>
    <dgm:cxn modelId="{0D5D25EF-BA32-4767-B02B-45AC1F190627}" type="presOf" srcId="{0A2C055D-9775-47EF-A702-F4C9CD35EB50}" destId="{149AC8BB-85B1-4A5C-B8E5-8078219B0EDE}" srcOrd="0" destOrd="0" presId="urn:microsoft.com/office/officeart/2018/2/layout/IconCircleList"/>
    <dgm:cxn modelId="{5017A4F5-B179-4527-A463-CE5A3D48DE1D}" type="presOf" srcId="{04D4BFF3-F9A0-4BF7-BC39-FAEBF06B9591}" destId="{E5BB3444-513D-40C2-9B25-81531DFF4A7B}" srcOrd="0" destOrd="0" presId="urn:microsoft.com/office/officeart/2018/2/layout/IconCircleList"/>
    <dgm:cxn modelId="{185C41CE-48CE-4231-8975-5C2DF88B294B}" type="presParOf" srcId="{E5BB3444-513D-40C2-9B25-81531DFF4A7B}" destId="{73423CB8-54EA-4EEB-8FE2-092EE09B4ACD}" srcOrd="0" destOrd="0" presId="urn:microsoft.com/office/officeart/2018/2/layout/IconCircleList"/>
    <dgm:cxn modelId="{7157936B-52B6-4726-9E8E-3FAA9F5E2E1F}" type="presParOf" srcId="{73423CB8-54EA-4EEB-8FE2-092EE09B4ACD}" destId="{8B0025E9-633E-40A3-8486-1706C87FEAFF}" srcOrd="0" destOrd="0" presId="urn:microsoft.com/office/officeart/2018/2/layout/IconCircleList"/>
    <dgm:cxn modelId="{5A9D65F3-062E-40CF-BD0E-BB5F850192FF}" type="presParOf" srcId="{8B0025E9-633E-40A3-8486-1706C87FEAFF}" destId="{9A9513FE-AFDA-4556-8F6C-1718AF5B0E5B}" srcOrd="0" destOrd="0" presId="urn:microsoft.com/office/officeart/2018/2/layout/IconCircleList"/>
    <dgm:cxn modelId="{0A7237BD-DEDF-40DE-BBF1-8DDAE3974CC4}" type="presParOf" srcId="{8B0025E9-633E-40A3-8486-1706C87FEAFF}" destId="{87FA2ED1-162C-4AB8-A958-C1B6017C32B0}" srcOrd="1" destOrd="0" presId="urn:microsoft.com/office/officeart/2018/2/layout/IconCircleList"/>
    <dgm:cxn modelId="{FB59BCE9-8D92-48F3-9EA5-DAB65BFF0F06}" type="presParOf" srcId="{8B0025E9-633E-40A3-8486-1706C87FEAFF}" destId="{7FECB1DE-2EC5-409C-8DD7-2E447144481C}" srcOrd="2" destOrd="0" presId="urn:microsoft.com/office/officeart/2018/2/layout/IconCircleList"/>
    <dgm:cxn modelId="{BF3761FD-D00B-44DE-9A3F-9E55DF5101B9}" type="presParOf" srcId="{8B0025E9-633E-40A3-8486-1706C87FEAFF}" destId="{AA7E0A6C-2FC9-4220-BC40-0367060369CB}" srcOrd="3" destOrd="0" presId="urn:microsoft.com/office/officeart/2018/2/layout/IconCircleList"/>
    <dgm:cxn modelId="{51E15A35-4DF3-4E8B-A651-A7AAA9756959}" type="presParOf" srcId="{73423CB8-54EA-4EEB-8FE2-092EE09B4ACD}" destId="{AB6FE8E5-605B-4497-AB03-A4D931339627}" srcOrd="1" destOrd="0" presId="urn:microsoft.com/office/officeart/2018/2/layout/IconCircleList"/>
    <dgm:cxn modelId="{DCD9E9B4-E051-4C16-9903-5CCA2AA13784}" type="presParOf" srcId="{73423CB8-54EA-4EEB-8FE2-092EE09B4ACD}" destId="{D39DC203-FE22-4598-AB8D-C847E1E17D2E}" srcOrd="2" destOrd="0" presId="urn:microsoft.com/office/officeart/2018/2/layout/IconCircleList"/>
    <dgm:cxn modelId="{702B39A4-EB2B-40F3-8069-C9AF69C39824}" type="presParOf" srcId="{D39DC203-FE22-4598-AB8D-C847E1E17D2E}" destId="{C23D28AB-B058-4CB1-86D3-F46126741B57}" srcOrd="0" destOrd="0" presId="urn:microsoft.com/office/officeart/2018/2/layout/IconCircleList"/>
    <dgm:cxn modelId="{8ED45F5D-47DD-4E7C-A4C9-88D1AF915247}" type="presParOf" srcId="{D39DC203-FE22-4598-AB8D-C847E1E17D2E}" destId="{81F3F002-D1A1-44C4-A4EF-DA5787A55372}" srcOrd="1" destOrd="0" presId="urn:microsoft.com/office/officeart/2018/2/layout/IconCircleList"/>
    <dgm:cxn modelId="{9DC6B9CB-5E1B-4DD4-97E2-900948E8E885}" type="presParOf" srcId="{D39DC203-FE22-4598-AB8D-C847E1E17D2E}" destId="{8A9C1163-D3D9-43AB-9095-43544BFD2658}" srcOrd="2" destOrd="0" presId="urn:microsoft.com/office/officeart/2018/2/layout/IconCircleList"/>
    <dgm:cxn modelId="{0E43DFE7-506D-417D-B785-D245581CD02F}" type="presParOf" srcId="{D39DC203-FE22-4598-AB8D-C847E1E17D2E}" destId="{9E6B2520-2B2D-41DC-8450-1C749EE2BD58}" srcOrd="3" destOrd="0" presId="urn:microsoft.com/office/officeart/2018/2/layout/IconCircleList"/>
    <dgm:cxn modelId="{FAFDBEAC-9B18-4DCC-9873-FBB143508622}" type="presParOf" srcId="{73423CB8-54EA-4EEB-8FE2-092EE09B4ACD}" destId="{8BEB89CA-9D82-4DEA-AEF0-66283F8FE00B}" srcOrd="3" destOrd="0" presId="urn:microsoft.com/office/officeart/2018/2/layout/IconCircleList"/>
    <dgm:cxn modelId="{197AE6DC-0942-49DA-81D8-9C883F669DA8}" type="presParOf" srcId="{73423CB8-54EA-4EEB-8FE2-092EE09B4ACD}" destId="{FC4057A7-F19E-49A2-B11E-1ECB903A3FDA}" srcOrd="4" destOrd="0" presId="urn:microsoft.com/office/officeart/2018/2/layout/IconCircleList"/>
    <dgm:cxn modelId="{ED423746-CF13-4509-BB0B-0F98072CC06D}" type="presParOf" srcId="{FC4057A7-F19E-49A2-B11E-1ECB903A3FDA}" destId="{9F8B26AC-63D4-4110-B21D-6F91FFEBE205}" srcOrd="0" destOrd="0" presId="urn:microsoft.com/office/officeart/2018/2/layout/IconCircleList"/>
    <dgm:cxn modelId="{2056A89C-6E34-4BBB-8096-5B0046A15697}" type="presParOf" srcId="{FC4057A7-F19E-49A2-B11E-1ECB903A3FDA}" destId="{DEA76A88-DB98-42AA-97BF-23F712BC719E}" srcOrd="1" destOrd="0" presId="urn:microsoft.com/office/officeart/2018/2/layout/IconCircleList"/>
    <dgm:cxn modelId="{70507DED-08A9-421F-9DC2-6B8628338999}" type="presParOf" srcId="{FC4057A7-F19E-49A2-B11E-1ECB903A3FDA}" destId="{1F432FD4-5FEE-4469-8361-BDEE3E3FA6C8}" srcOrd="2" destOrd="0" presId="urn:microsoft.com/office/officeart/2018/2/layout/IconCircleList"/>
    <dgm:cxn modelId="{19804DE5-C8FC-4653-948F-1376B7975A6A}" type="presParOf" srcId="{FC4057A7-F19E-49A2-B11E-1ECB903A3FDA}" destId="{149AC8BB-85B1-4A5C-B8E5-8078219B0EDE}" srcOrd="3" destOrd="0" presId="urn:microsoft.com/office/officeart/2018/2/layout/IconCircleList"/>
    <dgm:cxn modelId="{B6261F24-C696-4D92-BC87-3F0123658E6B}" type="presParOf" srcId="{73423CB8-54EA-4EEB-8FE2-092EE09B4ACD}" destId="{F351735A-9DD7-45C2-96A9-BEC07CE83FB4}" srcOrd="5" destOrd="0" presId="urn:microsoft.com/office/officeart/2018/2/layout/IconCircleList"/>
    <dgm:cxn modelId="{55D6E9F4-62E6-4BA5-BE2C-E38CE1E2B991}" type="presParOf" srcId="{73423CB8-54EA-4EEB-8FE2-092EE09B4ACD}" destId="{C8C0B183-CD4F-4EAA-AD8E-FEAEFBBE9835}" srcOrd="6" destOrd="0" presId="urn:microsoft.com/office/officeart/2018/2/layout/IconCircleList"/>
    <dgm:cxn modelId="{768EBE61-956F-457F-9DF2-D834B03AC41D}" type="presParOf" srcId="{C8C0B183-CD4F-4EAA-AD8E-FEAEFBBE9835}" destId="{DB284BFE-C2C0-4279-BCF5-D35FA443FA91}" srcOrd="0" destOrd="0" presId="urn:microsoft.com/office/officeart/2018/2/layout/IconCircleList"/>
    <dgm:cxn modelId="{22E3DBBE-4046-4E15-91ED-8C73DA071B94}" type="presParOf" srcId="{C8C0B183-CD4F-4EAA-AD8E-FEAEFBBE9835}" destId="{F475A3A9-00FE-42D2-AB30-7BE85FEFE9B5}" srcOrd="1" destOrd="0" presId="urn:microsoft.com/office/officeart/2018/2/layout/IconCircleList"/>
    <dgm:cxn modelId="{3F31F950-D064-47F0-9210-5C8D2EF6EB71}" type="presParOf" srcId="{C8C0B183-CD4F-4EAA-AD8E-FEAEFBBE9835}" destId="{B89C2C0E-2501-45FC-AFCF-9C44A47058C8}" srcOrd="2" destOrd="0" presId="urn:microsoft.com/office/officeart/2018/2/layout/IconCircleList"/>
    <dgm:cxn modelId="{F64CC501-CCB5-4517-9FA5-47949D4B9D40}" type="presParOf" srcId="{C8C0B183-CD4F-4EAA-AD8E-FEAEFBBE9835}" destId="{64890009-458B-4394-B2CF-6EC947A19A27}" srcOrd="3" destOrd="0" presId="urn:microsoft.com/office/officeart/2018/2/layout/IconCircleList"/>
    <dgm:cxn modelId="{BE5C352B-8A90-4C5B-8DB2-A3156759B00B}" type="presParOf" srcId="{73423CB8-54EA-4EEB-8FE2-092EE09B4ACD}" destId="{9E6DD7DF-1B32-4C9A-A66A-456BC2F9C667}" srcOrd="7" destOrd="0" presId="urn:microsoft.com/office/officeart/2018/2/layout/IconCircleList"/>
    <dgm:cxn modelId="{449255BC-907B-4624-A7B1-1A2DDA5DA068}" type="presParOf" srcId="{73423CB8-54EA-4EEB-8FE2-092EE09B4ACD}" destId="{DED6DF09-8DBC-49B6-B703-70105EBA8517}" srcOrd="8" destOrd="0" presId="urn:microsoft.com/office/officeart/2018/2/layout/IconCircleList"/>
    <dgm:cxn modelId="{4595CF4B-688B-42B0-A7CC-5FD1DB5DCFBF}" type="presParOf" srcId="{DED6DF09-8DBC-49B6-B703-70105EBA8517}" destId="{50AC5E24-A0C7-4586-BAC2-B1F3F40F889D}" srcOrd="0" destOrd="0" presId="urn:microsoft.com/office/officeart/2018/2/layout/IconCircleList"/>
    <dgm:cxn modelId="{8C156229-2DBB-4C46-99BC-D9E04EE7A595}" type="presParOf" srcId="{DED6DF09-8DBC-49B6-B703-70105EBA8517}" destId="{A89A5093-08DC-4C0B-AC4C-FA420D91772B}" srcOrd="1" destOrd="0" presId="urn:microsoft.com/office/officeart/2018/2/layout/IconCircleList"/>
    <dgm:cxn modelId="{9F95E804-FDCE-4FFE-9C07-87B8B981008D}" type="presParOf" srcId="{DED6DF09-8DBC-49B6-B703-70105EBA8517}" destId="{12FB9E78-5D95-4DCF-8E63-18154712EF82}" srcOrd="2" destOrd="0" presId="urn:microsoft.com/office/officeart/2018/2/layout/IconCircleList"/>
    <dgm:cxn modelId="{2E555C0D-E536-4488-A03D-8C7D29C79125}" type="presParOf" srcId="{DED6DF09-8DBC-49B6-B703-70105EBA8517}" destId="{65B755C5-931B-4470-95DD-4722A47FAE2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513FE-AFDA-4556-8F6C-1718AF5B0E5B}">
      <dsp:nvSpPr>
        <dsp:cNvPr id="0" name=""/>
        <dsp:cNvSpPr/>
      </dsp:nvSpPr>
      <dsp:spPr>
        <a:xfrm>
          <a:off x="82613" y="908559"/>
          <a:ext cx="897246" cy="8972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FA2ED1-162C-4AB8-A958-C1B6017C32B0}">
      <dsp:nvSpPr>
        <dsp:cNvPr id="0" name=""/>
        <dsp:cNvSpPr/>
      </dsp:nvSpPr>
      <dsp:spPr>
        <a:xfrm>
          <a:off x="271034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E0A6C-2FC9-4220-BC40-0367060369CB}">
      <dsp:nvSpPr>
        <dsp:cNvPr id="0" name=""/>
        <dsp:cNvSpPr/>
      </dsp:nvSpPr>
      <dsp:spPr>
        <a:xfrm>
          <a:off x="1172126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Members of my family</a:t>
          </a:r>
          <a:endParaRPr lang="en-US" sz="2200" kern="1200"/>
        </a:p>
      </dsp:txBody>
      <dsp:txXfrm>
        <a:off x="1172126" y="908559"/>
        <a:ext cx="2114937" cy="897246"/>
      </dsp:txXfrm>
    </dsp:sp>
    <dsp:sp modelId="{C23D28AB-B058-4CB1-86D3-F46126741B57}">
      <dsp:nvSpPr>
        <dsp:cNvPr id="0" name=""/>
        <dsp:cNvSpPr/>
      </dsp:nvSpPr>
      <dsp:spPr>
        <a:xfrm>
          <a:off x="3655575" y="908559"/>
          <a:ext cx="897246" cy="897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F3F002-D1A1-44C4-A4EF-DA5787A55372}">
      <dsp:nvSpPr>
        <dsp:cNvPr id="0" name=""/>
        <dsp:cNvSpPr/>
      </dsp:nvSpPr>
      <dsp:spPr>
        <a:xfrm>
          <a:off x="3843996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B2520-2B2D-41DC-8450-1C749EE2BD58}">
      <dsp:nvSpPr>
        <dsp:cNvPr id="0" name=""/>
        <dsp:cNvSpPr/>
      </dsp:nvSpPr>
      <dsp:spPr>
        <a:xfrm>
          <a:off x="4745088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Feelings</a:t>
          </a:r>
          <a:endParaRPr lang="en-US" sz="2200" kern="1200"/>
        </a:p>
      </dsp:txBody>
      <dsp:txXfrm>
        <a:off x="4745088" y="908559"/>
        <a:ext cx="2114937" cy="897246"/>
      </dsp:txXfrm>
    </dsp:sp>
    <dsp:sp modelId="{9F8B26AC-63D4-4110-B21D-6F91FFEBE205}">
      <dsp:nvSpPr>
        <dsp:cNvPr id="0" name=""/>
        <dsp:cNvSpPr/>
      </dsp:nvSpPr>
      <dsp:spPr>
        <a:xfrm>
          <a:off x="7228536" y="908559"/>
          <a:ext cx="897246" cy="89724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76A88-DB98-42AA-97BF-23F712BC719E}">
      <dsp:nvSpPr>
        <dsp:cNvPr id="0" name=""/>
        <dsp:cNvSpPr/>
      </dsp:nvSpPr>
      <dsp:spPr>
        <a:xfrm>
          <a:off x="7416958" y="1096980"/>
          <a:ext cx="520402" cy="52040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AC8BB-85B1-4A5C-B8E5-8078219B0EDE}">
      <dsp:nvSpPr>
        <dsp:cNvPr id="0" name=""/>
        <dsp:cNvSpPr/>
      </dsp:nvSpPr>
      <dsp:spPr>
        <a:xfrm>
          <a:off x="8318049" y="908559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My classroom</a:t>
          </a:r>
          <a:endParaRPr lang="en-US" sz="2200" kern="1200"/>
        </a:p>
      </dsp:txBody>
      <dsp:txXfrm>
        <a:off x="8318049" y="908559"/>
        <a:ext cx="2114937" cy="897246"/>
      </dsp:txXfrm>
    </dsp:sp>
    <dsp:sp modelId="{DB284BFE-C2C0-4279-BCF5-D35FA443FA91}">
      <dsp:nvSpPr>
        <dsp:cNvPr id="0" name=""/>
        <dsp:cNvSpPr/>
      </dsp:nvSpPr>
      <dsp:spPr>
        <a:xfrm>
          <a:off x="82613" y="2545532"/>
          <a:ext cx="897246" cy="89724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5A3A9-00FE-42D2-AB30-7BE85FEFE9B5}">
      <dsp:nvSpPr>
        <dsp:cNvPr id="0" name=""/>
        <dsp:cNvSpPr/>
      </dsp:nvSpPr>
      <dsp:spPr>
        <a:xfrm>
          <a:off x="271034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890009-458B-4394-B2CF-6EC947A19A27}">
      <dsp:nvSpPr>
        <dsp:cNvPr id="0" name=""/>
        <dsp:cNvSpPr/>
      </dsp:nvSpPr>
      <dsp:spPr>
        <a:xfrm>
          <a:off x="1172126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There is &amp; there are- numbers 1-20</a:t>
          </a:r>
          <a:endParaRPr lang="en-US" sz="2200" kern="1200"/>
        </a:p>
      </dsp:txBody>
      <dsp:txXfrm>
        <a:off x="1172126" y="2545532"/>
        <a:ext cx="2114937" cy="897246"/>
      </dsp:txXfrm>
    </dsp:sp>
    <dsp:sp modelId="{50AC5E24-A0C7-4586-BAC2-B1F3F40F889D}">
      <dsp:nvSpPr>
        <dsp:cNvPr id="0" name=""/>
        <dsp:cNvSpPr/>
      </dsp:nvSpPr>
      <dsp:spPr>
        <a:xfrm>
          <a:off x="3655575" y="2545532"/>
          <a:ext cx="897246" cy="897246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A5093-08DC-4C0B-AC4C-FA420D91772B}">
      <dsp:nvSpPr>
        <dsp:cNvPr id="0" name=""/>
        <dsp:cNvSpPr/>
      </dsp:nvSpPr>
      <dsp:spPr>
        <a:xfrm>
          <a:off x="3843996" y="2733954"/>
          <a:ext cx="520402" cy="52040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B755C5-931B-4470-95DD-4722A47FAE2B}">
      <dsp:nvSpPr>
        <dsp:cNvPr id="0" name=""/>
        <dsp:cNvSpPr/>
      </dsp:nvSpPr>
      <dsp:spPr>
        <a:xfrm>
          <a:off x="4745088" y="2545532"/>
          <a:ext cx="2114937" cy="8972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200" kern="1200"/>
            <a:t>Personal pronouns</a:t>
          </a:r>
          <a:endParaRPr lang="en-US" sz="2200" kern="1200"/>
        </a:p>
      </dsp:txBody>
      <dsp:txXfrm>
        <a:off x="4745088" y="2545532"/>
        <a:ext cx="2114937" cy="89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0E5805-5447-4418-81DC-274BCC6456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3BBEDC-59DA-44B3-8001-75F49F97E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932E8-7EFB-46BF-847F-C9EBFCE8E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8F360F-CCE6-4105-A13D-2FD79881E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065FDD-67ED-4BAC-8863-792EEBC98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0739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E680D-15CB-4120-9E48-B327DCEFC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FE772E-DA1F-492E-AC51-9B6162D9C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259DAB-DF7C-4D7F-A2D0-F93DC499C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C435F6-B1EC-40BF-9AE9-ACC3E0E37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3087DD-0C40-4008-AB73-FF2378E8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63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10C698-139D-45C7-BCDE-7E1A5E3A6A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A2C339-DDB9-4C56-8FE9-8E8B04A19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B5BAE2-184C-4E9D-9FD2-A890718D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ED79DA-3163-4022-997A-1A55D6CE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D72D3C-6CE2-4510-BEF9-6F65DE1F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4975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DCB7E0-2F18-432C-AB31-4DAE12C4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26987A-2A19-4257-8274-28D92C450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C22F53-8A5A-4BD1-BAEA-8029418DB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A039D1-7296-472C-948D-706745B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245710-74E7-403C-A2F2-460DBC1D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242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888886-9505-4683-B10C-94ABA7B38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75677D-6A90-4E85-83A4-81DC97116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2EB1D0-892D-461A-A05C-218A7B1F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1BE571-004E-4194-9D3B-5D074FA3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67A246-A15E-4CA8-B0F2-67557F4C7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7040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1B78B-6131-4427-9260-A76C7DD5D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F5C20-1E3E-4DCB-BCF0-BBD4C53993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0134F2-721E-4B77-A287-B0B2FA5A7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D5C7D3-4AC1-46A8-8E16-EA12007E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55D951-367E-4C75-AAE3-C8F3BE71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5C2842-E91C-44D7-B02C-FA4CA9D0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504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584DF4-2C44-44AC-905B-547119DE0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B6AA29-FBB1-4C4C-8F25-8FE85D856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3BDB8C-998B-478E-B04C-505BEC143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E9330A3-9BDF-4300-BE1C-7D3B94533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CBD0DE1-2716-454E-9BFF-46F1E795CE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954158-2BA3-4568-B77E-A9D29BF9B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643B7D-C248-4CD3-99B8-C7601116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84D196D-0EBB-4A58-B166-8DBA05D27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874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D331A-6ECF-4C7A-A841-600747BDE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EF3C21-24C6-4446-8C63-84539D16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A9C388E-CA42-42FB-B672-2CB01BBD8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31C6B5-897C-462F-9961-95E47576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13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75B747F-8AAA-4024-BE9E-2CD877CE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CEC66AC-BD89-4F84-BFF1-39A303041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3A8CFF-3050-4AF4-9BC7-3E192EB4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812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A09D65-2EEC-4B83-9165-84FD8DCBE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C11597-D822-48E6-8594-5AA519ECA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4B1478-52C5-4F88-9DE3-582F4660A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BBBE25-7D12-4DFE-9D86-AD5636FFB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A04F30-CCDE-4FA3-871C-11001211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BE7C03-8A8E-405A-80AC-B5BEFD00F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815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AD1E6-6126-40C3-BE30-3705DFEDC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0BB03D-56F9-4822-A3E3-0FAC1BDCE3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199AFC-22FC-41FB-8848-3F0043CC5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263071-CBF3-482A-ABCA-2EAC207E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C30545-CCF3-4205-AC28-7AFAA479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56B18D-5D1E-4CF6-9C51-46820AAD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60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69BFC4-4FC6-42C2-BAEF-9EA9E1D4F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30A20A-12A8-404F-9892-54A4D02A8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DED1FD-160C-4EF4-9CC6-6F04F39CB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6B126-21EF-4E74-A4D0-C9DB08FD669D}" type="datetimeFigureOut">
              <a:rPr lang="es-CL" smtClean="0"/>
              <a:t>20-05-2020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694B0B-37FA-4031-9A83-6473CE7FE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15E585-20DB-4C2D-B262-2BF6C87670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1DECF-EF96-4CA3-98D0-DCF4B4FCB1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421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6A62222-4161-457E-B277-EB447C3FF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s-CL" sz="4000">
                <a:solidFill>
                  <a:schemeClr val="tx2"/>
                </a:solidFill>
              </a:rPr>
              <a:t>English class n° 8</a:t>
            </a:r>
            <a:br>
              <a:rPr lang="es-CL" sz="4000">
                <a:solidFill>
                  <a:schemeClr val="tx2"/>
                </a:solidFill>
              </a:rPr>
            </a:br>
            <a:endParaRPr lang="es-CL" sz="4000">
              <a:solidFill>
                <a:schemeClr val="tx2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3939BD-4400-4CEE-B051-107BD63A9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682079"/>
          </a:xfrm>
        </p:spPr>
        <p:txBody>
          <a:bodyPr>
            <a:normAutofit/>
          </a:bodyPr>
          <a:lstStyle/>
          <a:p>
            <a:r>
              <a:rPr lang="es-CL" sz="1600">
                <a:solidFill>
                  <a:schemeClr val="tx2"/>
                </a:solidFill>
              </a:rPr>
              <a:t>Miss Pamela Knuckey </a:t>
            </a:r>
          </a:p>
          <a:p>
            <a:r>
              <a:rPr lang="es-CL" sz="1600">
                <a:solidFill>
                  <a:schemeClr val="tx2"/>
                </a:solidFill>
              </a:rPr>
              <a:t>Grade: 5th</a:t>
            </a:r>
          </a:p>
        </p:txBody>
      </p:sp>
    </p:spTree>
    <p:extLst>
      <p:ext uri="{BB962C8B-B14F-4D97-AF65-F5344CB8AC3E}">
        <p14:creationId xmlns:p14="http://schemas.microsoft.com/office/powerpoint/2010/main" val="198215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4E23CF3-158F-4A4F-9DDE-EA84D89DF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856" y="3113415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/>
              <a:t>Today skill: writing </a:t>
            </a:r>
          </a:p>
        </p:txBody>
      </p:sp>
      <p:sp>
        <p:nvSpPr>
          <p:cNvPr id="1029" name="Rectangle 72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7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Maquina De Escribir | Vectores, Fotos de Stock y PSD Gratis">
            <a:extLst>
              <a:ext uri="{FF2B5EF4-FFF2-40B4-BE49-F238E27FC236}">
                <a16:creationId xmlns:a16="http://schemas.microsoft.com/office/drawing/2014/main" id="{83C7B1C8-9A1F-4D1D-B19D-A6CC0C411A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9" r="7527"/>
          <a:stretch/>
        </p:blipFill>
        <p:spPr bwMode="auto">
          <a:xfrm>
            <a:off x="733507" y="666728"/>
            <a:ext cx="5536001" cy="546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1" name="Group 7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032" name="Rectangle 7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2878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28CBD4C-6835-4E8A-8269-1B2D16D11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s-CL" sz="3600"/>
              <a:t>Temas vistos en la unidad 1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71243F8-F8BD-47CE-BBAE-5E1E6F9D21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7048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364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17517EF-BD4D-4055-BDB4-A322C5356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304802"/>
            <a:ext cx="11097349" cy="1573149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3034282-26B9-4A62-B969-909F1C954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0" y="405575"/>
            <a:ext cx="6430414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Lucida Handwriting" panose="03010101010101010101" pitchFamily="66" charset="0"/>
              </a:rPr>
              <a:t>Goodbye unit 1 </a:t>
            </a:r>
            <a:r>
              <a:rPr lang="en-US" sz="4000" kern="1200" dirty="0">
                <a:solidFill>
                  <a:schemeClr val="tx1"/>
                </a:solidFill>
                <a:latin typeface="Lucida Handwriting" panose="03010101010101010101" pitchFamily="66" charset="0"/>
                <a:sym typeface="Wingdings" panose="05000000000000000000" pitchFamily="2" charset="2"/>
              </a:rPr>
              <a:t> </a:t>
            </a:r>
            <a:endParaRPr lang="en-US" sz="4000" kern="1200" dirty="0">
              <a:solidFill>
                <a:schemeClr val="tx1"/>
              </a:solidFill>
              <a:latin typeface="Lucida Handwriting" panose="03010101010101010101" pitchFamily="66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7644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26032" y="1067264"/>
            <a:ext cx="1021458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19F027CA-D01D-4363-8D99-CBD9133AA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04287" y="1455585"/>
            <a:ext cx="2355850" cy="241458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DD8180B-FC69-4CB9-9FDB-437A63C899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0639" y="2884534"/>
            <a:ext cx="2870047" cy="3698602"/>
          </a:xfrm>
          <a:prstGeom prst="rect">
            <a:avLst/>
          </a:prstGeom>
        </p:spPr>
      </p:pic>
      <p:pic>
        <p:nvPicPr>
          <p:cNvPr id="10" name="Marcador de contenido 4">
            <a:extLst>
              <a:ext uri="{FF2B5EF4-FFF2-40B4-BE49-F238E27FC236}">
                <a16:creationId xmlns:a16="http://schemas.microsoft.com/office/drawing/2014/main" id="{A8AFE0F1-2C07-4972-95CD-E23ACDDD04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" b="803"/>
          <a:stretch/>
        </p:blipFill>
        <p:spPr>
          <a:xfrm>
            <a:off x="490376" y="1689430"/>
            <a:ext cx="4235450" cy="241458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F4A50CF-756C-4976-A104-ABA3C4C465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553" y="3972787"/>
            <a:ext cx="8023414" cy="195669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56B5577-E8FB-4524-A055-6FCFB19D2C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74368" y="386928"/>
            <a:ext cx="2870047" cy="184958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23061AD2-AABD-42DA-95C0-E0B54EF481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17363" y="5932314"/>
            <a:ext cx="5825440" cy="822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89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Handwriting</vt:lpstr>
      <vt:lpstr>Tema de Office</vt:lpstr>
      <vt:lpstr>English class n° 8 </vt:lpstr>
      <vt:lpstr>Today skill: writing </vt:lpstr>
      <vt:lpstr>Temas vistos en la unidad 1 </vt:lpstr>
      <vt:lpstr>Goodbye unit 1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class n° 8</dc:title>
  <dc:creator>pamela Knuckey</dc:creator>
  <cp:lastModifiedBy>pamela Knuckey</cp:lastModifiedBy>
  <cp:revision>3</cp:revision>
  <dcterms:created xsi:type="dcterms:W3CDTF">2020-05-20T06:15:16Z</dcterms:created>
  <dcterms:modified xsi:type="dcterms:W3CDTF">2020-05-20T06:31:04Z</dcterms:modified>
</cp:coreProperties>
</file>