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415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83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98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78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3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60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51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344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535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30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80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60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40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3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281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82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137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2C3B62-D5D3-4049-81F9-58D0CE5C5ACE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3B73A5-B2F0-44C2-B511-36EB2192C4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93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F5E31-3591-4591-B344-09759CFB8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4° Unidad </a:t>
            </a:r>
            <a:br>
              <a:rPr lang="es-CL" dirty="0"/>
            </a:br>
            <a:r>
              <a:rPr lang="es-CL" dirty="0"/>
              <a:t>Electricidad  guía N°20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B137E6-55DD-4734-B333-516E539D0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Material de Apoyo de Ciencias Naturales 5 años A-B-C .</a:t>
            </a:r>
          </a:p>
          <a:p>
            <a:r>
              <a:rPr lang="es-ES" dirty="0"/>
              <a:t>Profesor : María Isabel Vargas.</a:t>
            </a:r>
          </a:p>
          <a:p>
            <a:r>
              <a:rPr lang="es-ES" dirty="0"/>
              <a:t> 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A0202C-E3FD-42CB-9B70-424EED82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7" y="130395"/>
            <a:ext cx="2080083" cy="1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F982-B9F1-447D-8115-16EFB3B6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/>
              <a:t>Objetivo de la clase </a:t>
            </a:r>
            <a:r>
              <a:rPr lang="es-CL" dirty="0"/>
              <a:t>:</a:t>
            </a:r>
            <a:r>
              <a:rPr lang="es-ES" sz="2400" i="1" cap="none" dirty="0"/>
              <a:t>Explicar la importancia de la energía eléctrica y  promover su ahorro y uso responsable.</a:t>
            </a:r>
            <a:r>
              <a:rPr lang="es-CL" sz="2400" i="1" cap="none" dirty="0"/>
              <a:t> </a:t>
            </a:r>
            <a:endParaRPr lang="es-CL" i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E01474-5729-4D87-9CB9-8C5462D443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2122" y="2398643"/>
            <a:ext cx="10536103" cy="3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96212-8276-4DB0-AE38-BEEC3731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NORMAS DE CONVIVENCIA DE CLASES ON LINE.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6766DC-7B3C-4D4E-815E-2EEBA9BEE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08314"/>
            <a:ext cx="10363826" cy="4161182"/>
          </a:xfrm>
        </p:spPr>
        <p:txBody>
          <a:bodyPr>
            <a:normAutofit lnSpcReduction="10000"/>
          </a:bodyPr>
          <a:lstStyle/>
          <a:p>
            <a:r>
              <a:rPr lang="es-ES" sz="1800" dirty="0"/>
              <a:t>Me conecto 5 minutos antes que comience la clase .</a:t>
            </a:r>
          </a:p>
          <a:p>
            <a:r>
              <a:rPr lang="es-ES" sz="1800" dirty="0"/>
              <a:t>Durante la clase virtud no se permite ingerir alimentos , tomar desayuno .</a:t>
            </a:r>
          </a:p>
          <a:p>
            <a:r>
              <a:rPr lang="es-ES" sz="1800" dirty="0"/>
              <a:t>El uso del celular estará prohibido , durante la clase. Excepción en el caso que el estudiante utilice dicho dispositivo para participar de la clase. </a:t>
            </a:r>
          </a:p>
          <a:p>
            <a:r>
              <a:rPr lang="es-ES" sz="1800" dirty="0"/>
              <a:t>Los estudiantes deben seguir instrucciones del profesor.</a:t>
            </a:r>
          </a:p>
          <a:p>
            <a:r>
              <a:rPr lang="es-ES" sz="1800" dirty="0"/>
              <a:t>Mantener el respeto hacia el docente que imparte la clase.</a:t>
            </a:r>
          </a:p>
          <a:p>
            <a:r>
              <a:rPr lang="es-ES" sz="1800" dirty="0"/>
              <a:t>Los micrófonos deben estar silenciado .durante el desarrollo de la clase .y</a:t>
            </a:r>
          </a:p>
          <a:p>
            <a:r>
              <a:rPr lang="es-ES" sz="1800" dirty="0"/>
              <a:t> activarlo solo cuando necesite realizar una consulta . </a:t>
            </a:r>
          </a:p>
          <a:p>
            <a:r>
              <a:rPr lang="es-ES" sz="1800" dirty="0"/>
              <a:t>Levantar la mano para participar .</a:t>
            </a:r>
          </a:p>
          <a:p>
            <a:r>
              <a:rPr lang="es-ES" sz="1800" dirty="0"/>
              <a:t>Usar el chat solo para preguntar relacionadas a la clase 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475D33-401E-4A0C-B468-7BA424F9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226" y="0"/>
            <a:ext cx="170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C8E9F-0B9C-4A98-B4F5-3FA08B0F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electricidad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BBA7A8-0F96-4512-B9CB-1C23A0E4D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La energía se encuentra en todas partes y se puede definir como la capacidad de producir cambios en las propiedades de los cuerpos.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5EC38D-2BBA-406C-B047-37C7045B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22" y="4643306"/>
            <a:ext cx="3220278" cy="22146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30945C-51AA-437B-A873-C897B8837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76" y="337974"/>
            <a:ext cx="1267485" cy="16296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C4CC5D-115B-4100-BF3C-08CF65138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652" y="5049078"/>
            <a:ext cx="4462659" cy="1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DF1D7-4DF2-4D50-8B49-1002AFB7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¿De dónde proviene la electricidad que consumimos en nuestras casas?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B9E9F-1201-4009-8C0C-62AA1B4564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La energía eléctrica que utilizamos proviene principalmente de las centrales</a:t>
            </a:r>
          </a:p>
          <a:p>
            <a:r>
              <a:rPr lang="es-ES" dirty="0"/>
              <a:t>hidroeléctricas. También puede ser producida por parques eólicos, plantas</a:t>
            </a:r>
          </a:p>
          <a:p>
            <a:r>
              <a:rPr lang="es-ES" dirty="0"/>
              <a:t>de energía geotérmica y plantas de energía solar.</a:t>
            </a:r>
          </a:p>
          <a:p>
            <a:r>
              <a:rPr lang="es-ES" dirty="0"/>
              <a:t>La energía eléctrica puede ser transformada en otro tipo de energía por los</a:t>
            </a:r>
          </a:p>
          <a:p>
            <a:r>
              <a:rPr lang="es-ES" dirty="0"/>
              <a:t>artefactos eléctricos.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920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11E94-03B5-4F6E-AB52-B3B254EF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Centrales generadoras de energía eléctrica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37FEF7-A1D1-42B2-933D-580DD8C9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6" y="2358057"/>
            <a:ext cx="10496346" cy="42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CA3EE-DEE3-41B2-9AE2-FC6E4E7C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energía eléctrica es importante para nuestra vida</a:t>
            </a:r>
            <a:br>
              <a:rPr lang="es-ES" dirty="0"/>
            </a:br>
            <a:br>
              <a:rPr lang="es-ES" dirty="0"/>
            </a:br>
            <a:r>
              <a:rPr lang="es-ES" dirty="0"/>
              <a:t>cotidiana.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33A494-4151-43F0-B993-E832187C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214694"/>
            <a:ext cx="3298976" cy="728661"/>
          </a:xfrm>
        </p:spPr>
        <p:txBody>
          <a:bodyPr/>
          <a:lstStyle/>
          <a:p>
            <a:r>
              <a:rPr lang="es-ES" sz="1200" dirty="0"/>
              <a:t>Los sectores que utilizan la mayor cantidad de energía</a:t>
            </a:r>
          </a:p>
          <a:p>
            <a:endParaRPr lang="es-CL" sz="1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9EFEB2-D606-4276-AE84-18F6E33DBE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s-ES" dirty="0"/>
              <a:t>eléctrica en el país son la minería y las industrias.</a:t>
            </a:r>
          </a:p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5C9A6B-6792-4E21-B555-E9435BAF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15" y="2093844"/>
            <a:ext cx="1086416" cy="84951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72382-0DDF-4DA0-B0D4-CE3A19B5E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2093843"/>
            <a:ext cx="3291521" cy="84951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s-CL" sz="12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4ACECA-2007-4346-ADA9-85DBC0D2FE8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3563462"/>
          </a:xfrm>
        </p:spPr>
        <p:txBody>
          <a:bodyPr/>
          <a:lstStyle/>
          <a:p>
            <a:r>
              <a:rPr lang="es-ES" dirty="0"/>
              <a:t>La iluminación y la refrigeración en conjunto consumen</a:t>
            </a:r>
          </a:p>
          <a:p>
            <a:r>
              <a:rPr lang="es-ES" dirty="0"/>
              <a:t>más de la mitad de la energía de los hogares chilenos.</a:t>
            </a:r>
          </a:p>
          <a:p>
            <a:r>
              <a:rPr lang="es-ES" dirty="0"/>
              <a:t>Por esto, debemos ser cuidadosos en el uso de estos</a:t>
            </a:r>
          </a:p>
          <a:p>
            <a:r>
              <a:rPr lang="es-ES" dirty="0"/>
              <a:t>artefactos.</a:t>
            </a:r>
          </a:p>
          <a:p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B227A4A-4534-4320-8F4B-F9E392B3C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987825"/>
            <a:ext cx="3304928" cy="955529"/>
          </a:xfrm>
        </p:spPr>
        <p:txBody>
          <a:bodyPr/>
          <a:lstStyle/>
          <a:p>
            <a:r>
              <a:rPr lang="es-ES" sz="1400" dirty="0"/>
              <a:t>La energía eléctrica se debe usar con eficiencia, es</a:t>
            </a:r>
          </a:p>
          <a:p>
            <a:r>
              <a:rPr lang="es-ES" sz="1400" dirty="0"/>
              <a:t>decir, consumirla sin desperdiciarla.</a:t>
            </a:r>
            <a:endParaRPr lang="es-CL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D3CE237-4965-4B22-AD0B-B0C10F52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298" y="2943354"/>
            <a:ext cx="3303352" cy="2847844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7242F12-29DA-41D7-8AA2-4F7D15006F5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F060B7-CD77-4477-A604-7E7087BD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56" y="3819788"/>
            <a:ext cx="1027139" cy="16798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CBBD94-B374-4084-9AC5-648A39034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693" y="3819788"/>
            <a:ext cx="1027140" cy="18349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5AC29B-D4E9-4F2F-A691-6C3953C8A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919" y="5270855"/>
            <a:ext cx="1126750" cy="9775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0FF1A94-D8E6-4BD3-88E5-CFF702794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267" y="5270855"/>
            <a:ext cx="1126750" cy="9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30C7DB-B2B3-49DA-A00F-33D6C622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2451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51E2D32-FB90-46E6-A080-8C5A62D9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450" y="1"/>
            <a:ext cx="3339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4843E5-C9A2-455F-A69B-CCA9D27C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85" y="0"/>
            <a:ext cx="815783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29CCBD-51CD-4607-86B1-27E41EF2EF0F}"/>
              </a:ext>
            </a:extLst>
          </p:cNvPr>
          <p:cNvSpPr txBox="1"/>
          <p:nvPr/>
        </p:nvSpPr>
        <p:spPr>
          <a:xfrm>
            <a:off x="3114261" y="1139687"/>
            <a:ext cx="307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Gracias  por la clase de hoy . </a:t>
            </a:r>
          </a:p>
          <a:p>
            <a:r>
              <a:rPr lang="es-CL" dirty="0">
                <a:solidFill>
                  <a:schemeClr val="bg1"/>
                </a:solidFill>
              </a:rPr>
              <a:t>  nos vemos el próxima   clase 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0F3F84-A82A-4458-A185-F026D509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28" y="4474058"/>
            <a:ext cx="2152650" cy="2124075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EB0E6060-689E-44DA-96DC-1A0CEE3C4378}"/>
              </a:ext>
            </a:extLst>
          </p:cNvPr>
          <p:cNvSpPr/>
          <p:nvPr/>
        </p:nvSpPr>
        <p:spPr>
          <a:xfrm>
            <a:off x="2955235" y="2279374"/>
            <a:ext cx="3233530" cy="2332383"/>
          </a:xfrm>
          <a:prstGeom prst="cloudCallout">
            <a:avLst>
              <a:gd name="adj1" fmla="val 44445"/>
              <a:gd name="adj2" fmla="val 61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Recuerda  no  mal gastar la electricidad </a:t>
            </a:r>
          </a:p>
        </p:txBody>
      </p:sp>
    </p:spTree>
    <p:extLst>
      <p:ext uri="{BB962C8B-B14F-4D97-AF65-F5344CB8AC3E}">
        <p14:creationId xmlns:p14="http://schemas.microsoft.com/office/powerpoint/2010/main" val="23881305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51</TotalTime>
  <Words>354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Gota</vt:lpstr>
      <vt:lpstr>4° Unidad  Electricidad  guía N°20 </vt:lpstr>
      <vt:lpstr>Objetivo de la clase :Explicar la importancia de la energía eléctrica y  promover su ahorro y uso responsable. </vt:lpstr>
      <vt:lpstr>NORMAS DE CONVIVENCIA DE CLASES ON LINE.</vt:lpstr>
      <vt:lpstr>La electricidad </vt:lpstr>
      <vt:lpstr>¿De dónde proviene la electricidad que consumimos en nuestras casas? </vt:lpstr>
      <vt:lpstr>Centrales generadoras de energía eléctrica</vt:lpstr>
      <vt:lpstr>La energía eléctrica es importante para nuestra vida  cotidiana.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4° Unidad  Electricidad  guía N°20</dc:title>
  <dc:creator>María Isabel</dc:creator>
  <cp:lastModifiedBy>María Isabel</cp:lastModifiedBy>
  <cp:revision>6</cp:revision>
  <dcterms:created xsi:type="dcterms:W3CDTF">2020-11-05T21:55:40Z</dcterms:created>
  <dcterms:modified xsi:type="dcterms:W3CDTF">2020-11-05T22:47:00Z</dcterms:modified>
</cp:coreProperties>
</file>