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396" r:id="rId4"/>
    <p:sldId id="397" r:id="rId5"/>
    <p:sldId id="398" r:id="rId6"/>
    <p:sldId id="400" r:id="rId7"/>
    <p:sldId id="40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550AD-C189-4D70-8320-1FD7F3486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3F50C6-4DD2-4E91-B957-34DAC6017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E8E464-A36E-43C1-9A7D-9E2DF632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72988-249E-4C19-BBE4-AB9482A0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6369A-6BB1-4B60-9E55-57F8BBA6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2EAFA-7702-4BF2-865B-6986FBB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22233C-AECD-4F10-8A69-B35D7FEB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0748C-740B-441F-9C46-E272A447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0C8AA3-3A9E-4549-83CB-1AF0D380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77397-D046-4DDE-B4BF-8BE6F3F5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A1F5C1-9AC7-48E4-A390-AC49E0DF6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E9F7D3-438A-4642-86DF-232945EB4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899EE-B6E5-4BE8-9451-52AC94C9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453EC3-F1FA-4E78-ABC0-F00FDD0E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98961-C535-41F0-9696-B52BC599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3735D-34E8-40BC-8050-1F9C9ECD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44D9AF-FCD5-4AD7-BB37-055F686CB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B2D3F1-DD9D-49A9-A839-7D1A8A5E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939CA3-9F22-40E4-B01C-4991BE42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95AA4-C256-41DF-88A2-CE71FCD7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D65A1-0889-48C3-AC33-6FC26B2C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DB0FF7-0844-412B-8609-B3D6323F3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F7A08-E78C-44CA-9815-866EF66A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F94558-D229-42B9-859F-CCB08BB5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1BEEB5-2AA2-41EB-A955-3C61D06F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1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4067E-EB8E-482B-8854-A3AE46D1D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89E92B-F9F8-47FB-AC18-C04664D99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478F32-F3A9-4A1A-ADCE-433D05E7F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0BF982-4FF8-4503-B7AB-155330E7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97168E-107C-4208-A52B-53ABF7F1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385CC4-C88D-491D-9D9B-54CFD9BD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AB9CE-F271-4B29-AB03-3A4FCCE2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F281BD-4BAA-47AA-9644-F9B18BD65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197D9E-13D8-4B0B-B976-C59BE3725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0432EB-6AD5-4AF7-8C75-3524745D8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E63B8C-AB34-4DDD-8A4F-C9F0EF66E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A12A13-C88A-4714-8BEF-82EC60DF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C7F4D7-1D32-42A4-BCCC-4BA894BA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4DAC5B-EBC8-4F8E-BC40-249E282D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E2FE8-DD29-4595-9DCF-4893FEC3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675376-5505-4393-8201-094468BF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FAA92B-245C-494F-90D2-7A5EB6F1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6C46D0-A0C8-448B-A3C2-8181952C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3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DB11FB-788D-44BB-817D-1928CA3A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3E215A-6444-4359-A79D-ADA1D568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2FD9E3-92DA-4C4F-A0C7-6F837D8D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3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52136-3B02-44E5-9EE0-BC4AB849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888121-18F7-4C8E-B484-B8EE96A5F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FD677-3691-4E0D-9CAF-381EC1634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9B805B-2950-41BF-83F7-2AD694E62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6901E8-9CB5-469F-A3E4-889DCC12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2152AD-CE46-4FAE-BB47-1A3A43C8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5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10518-08AA-49C1-8E26-93462102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4EB03B-0665-43CD-9FFA-277075A35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04EB1E-2486-4C27-8891-47F57DE48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0AD932-7CF4-4FCD-8799-6EE7F012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6D665B-C4E2-4CF7-8C23-68198AA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0B6B0D-4076-4E49-9F7D-78444270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99BD77-A158-4106-A9AE-B28D4BFB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0CEC95-9A36-4245-9FD6-E7BFB0C4B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21AD5-5733-4EB0-ABF8-04ACC0E6C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61BF-69D3-4047-92F4-AE4E9DCA37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FFD62E-5407-4E3F-8781-2BCBA0057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CD802-94FD-4EBD-B718-6E9119F52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6" y="228600"/>
            <a:ext cx="1329212" cy="152888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166425" y="1567870"/>
            <a:ext cx="8496885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s-ES" sz="60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s-ES" sz="3600" b="1" dirty="0" smtClean="0"/>
              <a:t>VENTILACIÓN PULMONAR</a:t>
            </a:r>
            <a:endParaRPr lang="es-ES" sz="3600" b="1" dirty="0" smtClean="0"/>
          </a:p>
          <a:p>
            <a:pPr algn="ctr"/>
            <a:r>
              <a:rPr lang="es-ES" sz="3600" b="1" dirty="0" smtClean="0"/>
              <a:t>Ciencias naturales 5° Básicos A-B-C</a:t>
            </a:r>
          </a:p>
          <a:p>
            <a:pPr algn="ctr"/>
            <a:r>
              <a:rPr lang="es-ES" sz="3600" b="1" dirty="0" smtClean="0"/>
              <a:t>Material de apoyo guía </a:t>
            </a:r>
            <a:r>
              <a:rPr lang="es-ES" sz="3600" b="1" dirty="0" smtClean="0"/>
              <a:t>14 </a:t>
            </a:r>
            <a:endParaRPr lang="es-ES" sz="6000" b="1" cap="all" dirty="0">
              <a:ln/>
              <a:effectLst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s-ES" sz="3600" b="1" cap="all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endParaRPr lang="es-ES" sz="3600" b="1" cap="all" dirty="0">
              <a:ln/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3BE8E-C44E-4BE2-81F5-BEFCB4DD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86" y="8329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 </a:t>
            </a:r>
            <a:r>
              <a:rPr lang="es-ES" sz="5300" dirty="0"/>
              <a:t>Objetivo</a:t>
            </a:r>
            <a:r>
              <a:rPr lang="es-ES" sz="5300" dirty="0" smtClean="0"/>
              <a:t>: </a:t>
            </a:r>
            <a:r>
              <a:rPr lang="es-ES" dirty="0"/>
              <a:t>Describir el proceso de ventilación pulmonar.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lecha: a la derecha 6">
            <a:extLst>
              <a:ext uri="{FF2B5EF4-FFF2-40B4-BE49-F238E27FC236}">
                <a16:creationId xmlns:a16="http://schemas.microsoft.com/office/drawing/2014/main" id="{A31DD26E-40B1-4FA0-B574-6A39A3975828}"/>
              </a:ext>
            </a:extLst>
          </p:cNvPr>
          <p:cNvSpPr/>
          <p:nvPr/>
        </p:nvSpPr>
        <p:spPr>
          <a:xfrm>
            <a:off x="2412275" y="2599508"/>
            <a:ext cx="5188689" cy="3938940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Apóyate en la pagina </a:t>
            </a:r>
            <a:r>
              <a:rPr lang="es-CL" sz="2800" dirty="0" smtClean="0"/>
              <a:t>76</a:t>
            </a:r>
            <a:r>
              <a:rPr lang="es-CL" sz="2800" dirty="0" smtClean="0"/>
              <a:t>-77-78 </a:t>
            </a:r>
            <a:r>
              <a:rPr lang="es-CL" sz="2800" dirty="0"/>
              <a:t>de tu texto escolar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41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238" t="31534" r="38234" b="40057"/>
          <a:stretch/>
        </p:blipFill>
        <p:spPr>
          <a:xfrm>
            <a:off x="540327" y="831273"/>
            <a:ext cx="10993581" cy="50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4871" t="14489" r="34560" b="6818"/>
          <a:stretch/>
        </p:blipFill>
        <p:spPr>
          <a:xfrm>
            <a:off x="581889" y="103909"/>
            <a:ext cx="6899565" cy="67540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7203" t="46307" r="60276" b="34943"/>
          <a:stretch/>
        </p:blipFill>
        <p:spPr>
          <a:xfrm>
            <a:off x="1974272" y="5652654"/>
            <a:ext cx="3158837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0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75657" y="3487782"/>
            <a:ext cx="4872446" cy="32657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314" t="14773" r="23379" b="6534"/>
          <a:stretch/>
        </p:blipFill>
        <p:spPr>
          <a:xfrm>
            <a:off x="810491" y="436418"/>
            <a:ext cx="10952018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1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544" t="24716" r="32963" b="36932"/>
          <a:stretch/>
        </p:blipFill>
        <p:spPr>
          <a:xfrm>
            <a:off x="311726" y="415635"/>
            <a:ext cx="11310314" cy="56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051" t="14489" r="10442" b="6249"/>
          <a:stretch/>
        </p:blipFill>
        <p:spPr>
          <a:xfrm>
            <a:off x="810491" y="228600"/>
            <a:ext cx="11381509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64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53</Words>
  <Application>Microsoft Office PowerPoint</Application>
  <PresentationFormat>Panorámica</PresentationFormat>
  <Paragraphs>10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 Objetivo: Describir el proceso de ventilación pulmonar.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Usuario</cp:lastModifiedBy>
  <cp:revision>24</cp:revision>
  <dcterms:created xsi:type="dcterms:W3CDTF">2020-05-14T22:10:51Z</dcterms:created>
  <dcterms:modified xsi:type="dcterms:W3CDTF">2020-07-01T04:38:57Z</dcterms:modified>
</cp:coreProperties>
</file>