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6" r:id="rId4"/>
    <p:sldId id="397" r:id="rId5"/>
    <p:sldId id="398" r:id="rId6"/>
    <p:sldId id="4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550AD-C189-4D70-8320-1FD7F348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F50C6-4DD2-4E91-B957-34DAC601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8E464-A36E-43C1-9A7D-9E2DF6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2988-249E-4C19-BBE4-AB9482A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6369A-6BB1-4B60-9E55-57F8BBA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2EAFA-7702-4BF2-865B-6986FBB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2233C-AECD-4F10-8A69-B35D7FEB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0748C-740B-441F-9C46-E272A44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C8AA3-3A9E-4549-83CB-1AF0D38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77397-D046-4DDE-B4BF-8BE6F3F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A1F5C1-9AC7-48E4-A390-AC49E0DF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E9F7D3-438A-4642-86DF-232945EB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899EE-B6E5-4BE8-9451-52AC94C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53EC3-F1FA-4E78-ABC0-F00FDD0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98961-C535-41F0-9696-B52BC59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3735D-34E8-40BC-8050-1F9C9EC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4D9AF-FCD5-4AD7-BB37-055F686C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D3F1-DD9D-49A9-A839-7D1A8A5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39CA3-9F22-40E4-B01C-4991BE4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95AA4-C256-41DF-88A2-CE71FCD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D65A1-0889-48C3-AC33-6FC26B2C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B0FF7-0844-412B-8609-B3D6323F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F7A08-E78C-44CA-9815-866EF66A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94558-D229-42B9-859F-CCB08BB5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BEEB5-2AA2-41EB-A955-3C61D06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067E-EB8E-482B-8854-A3AE46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9E92B-F9F8-47FB-AC18-C04664D9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78F32-F3A9-4A1A-ADCE-433D05E7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BF982-4FF8-4503-B7AB-155330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7168E-107C-4208-A52B-53ABF7F1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85CC4-C88D-491D-9D9B-54CFD9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AB9CE-F271-4B29-AB03-3A4FCCE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281BD-4BAA-47AA-9644-F9B18BD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97D9E-13D8-4B0B-B976-C59BE372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0432EB-6AD5-4AF7-8C75-3524745D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63B8C-AB34-4DDD-8A4F-C9F0EF66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12A13-C88A-4714-8BEF-82EC60D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C7F4D7-1D32-42A4-BCCC-4BA894B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4DAC5B-EBC8-4F8E-BC40-249E282D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FE8-DD29-4595-9DCF-4893FEC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75376-5505-4393-8201-094468B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AA92B-245C-494F-90D2-7A5EB6F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6C46D0-A0C8-448B-A3C2-8181952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DB11FB-788D-44BB-817D-1928CA3A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E215A-6444-4359-A79D-ADA1D568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2FD9E3-92DA-4C4F-A0C7-6F837D8D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52136-3B02-44E5-9EE0-BC4AB84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88121-18F7-4C8E-B484-B8EE96A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FD677-3691-4E0D-9CAF-381EC163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B805B-2950-41BF-83F7-2AD694E6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901E8-9CB5-469F-A3E4-889DCC12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152AD-CE46-4FAE-BB47-1A3A43C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0518-08AA-49C1-8E26-9346210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4EB03B-0665-43CD-9FFA-277075A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4EB1E-2486-4C27-8891-47F57DE4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AD932-7CF4-4FCD-8799-6EE7F012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D665B-C4E2-4CF7-8C23-68198AA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B6B0D-4076-4E49-9F7D-7844427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99BD77-A158-4106-A9AE-B28D4BFB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0CEC95-9A36-4245-9FD6-E7BFB0C4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21AD5-5733-4EB0-ABF8-04ACC0E6C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1BF-69D3-4047-92F4-AE4E9DCA37C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FD62E-5407-4E3F-8781-2BCBA005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CD802-94FD-4EBD-B718-6E9119F52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6" y="228600"/>
            <a:ext cx="1329212" cy="152888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66425" y="1567870"/>
            <a:ext cx="849688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s-ES" sz="6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3600" b="1" dirty="0"/>
              <a:t>PROCESO DE OBSERVACIÓN Y EGESTIÓN</a:t>
            </a:r>
            <a:r>
              <a:rPr lang="es-ES" sz="3600" b="1" dirty="0" smtClean="0"/>
              <a:t>.</a:t>
            </a:r>
          </a:p>
          <a:p>
            <a:pPr algn="ctr"/>
            <a:endParaRPr lang="es-ES" sz="3600" b="1" dirty="0" smtClean="0"/>
          </a:p>
          <a:p>
            <a:pPr algn="ctr"/>
            <a:r>
              <a:rPr lang="es-ES" sz="3600" b="1" dirty="0" smtClean="0"/>
              <a:t>Ciencias naturales 5° Básicos A-B-C</a:t>
            </a:r>
          </a:p>
          <a:p>
            <a:pPr algn="ctr"/>
            <a:r>
              <a:rPr lang="es-ES" sz="3600" b="1" dirty="0" smtClean="0"/>
              <a:t>Material de apoyo guía 13 </a:t>
            </a:r>
            <a:endParaRPr lang="es-ES" sz="6000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36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3600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BE8E-C44E-4BE2-81F5-BEFCB4DD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86" y="8329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r>
              <a:rPr lang="es-ES" sz="5300" dirty="0"/>
              <a:t>Objetivo</a:t>
            </a:r>
            <a:r>
              <a:rPr lang="es-ES" sz="5300" dirty="0" smtClean="0"/>
              <a:t>: </a:t>
            </a:r>
            <a:r>
              <a:rPr lang="es-ES" dirty="0"/>
              <a:t>Reconocen y explican el proceso de absorción y egestión de los desechos.</a:t>
            </a:r>
            <a:endParaRPr lang="en-US" dirty="0"/>
          </a:p>
        </p:txBody>
      </p:sp>
      <p:sp>
        <p:nvSpPr>
          <p:cNvPr id="3" name="Flecha: a la derecha 6">
            <a:extLst>
              <a:ext uri="{FF2B5EF4-FFF2-40B4-BE49-F238E27FC236}">
                <a16:creationId xmlns:a16="http://schemas.microsoft.com/office/drawing/2014/main" id="{A31DD26E-40B1-4FA0-B574-6A39A3975828}"/>
              </a:ext>
            </a:extLst>
          </p:cNvPr>
          <p:cNvSpPr/>
          <p:nvPr/>
        </p:nvSpPr>
        <p:spPr>
          <a:xfrm>
            <a:off x="2412275" y="2599508"/>
            <a:ext cx="5188689" cy="3938940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Apóyate en la </a:t>
            </a:r>
            <a:r>
              <a:rPr lang="es-CL" sz="2800"/>
              <a:t>pagina </a:t>
            </a:r>
            <a:r>
              <a:rPr lang="es-CL" sz="2800" smtClean="0"/>
              <a:t>67-68 </a:t>
            </a:r>
            <a:r>
              <a:rPr lang="es-CL" sz="2800" dirty="0"/>
              <a:t>de tu texto escolar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1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285" t="16586" r="24628" b="10144"/>
          <a:stretch/>
        </p:blipFill>
        <p:spPr>
          <a:xfrm>
            <a:off x="140677" y="112542"/>
            <a:ext cx="11915335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826" t="46696" r="19345" b="14018"/>
          <a:stretch/>
        </p:blipFill>
        <p:spPr>
          <a:xfrm>
            <a:off x="352696" y="418011"/>
            <a:ext cx="11717383" cy="62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505" t="40244" r="39124" b="14731"/>
          <a:stretch/>
        </p:blipFill>
        <p:spPr>
          <a:xfrm>
            <a:off x="927463" y="548640"/>
            <a:ext cx="10241280" cy="620485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75657" y="3487782"/>
            <a:ext cx="4872446" cy="32657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8628" t="77768" r="28381" b="7232"/>
          <a:stretch/>
        </p:blipFill>
        <p:spPr>
          <a:xfrm>
            <a:off x="1175657" y="3905794"/>
            <a:ext cx="4651723" cy="24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373" t="54779" r="13448" b="11397"/>
          <a:stretch/>
        </p:blipFill>
        <p:spPr>
          <a:xfrm>
            <a:off x="1156447" y="1183342"/>
            <a:ext cx="10919011" cy="42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63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 Objetivo: Reconocen y explican el proceso de absorción y egestión de los desechos.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Usuario</cp:lastModifiedBy>
  <cp:revision>23</cp:revision>
  <dcterms:created xsi:type="dcterms:W3CDTF">2020-05-14T22:10:51Z</dcterms:created>
  <dcterms:modified xsi:type="dcterms:W3CDTF">2020-06-23T22:45:35Z</dcterms:modified>
</cp:coreProperties>
</file>