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6" r:id="rId4"/>
    <p:sldId id="397" r:id="rId5"/>
    <p:sldId id="398" r:id="rId6"/>
    <p:sldId id="3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6" y="228600"/>
            <a:ext cx="1329212" cy="152888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66425" y="1567870"/>
            <a:ext cx="849688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s-E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EL VIAJE DE LOS ALIMENTOS.</a:t>
            </a:r>
          </a:p>
          <a:p>
            <a:pPr algn="ctr"/>
            <a:endParaRPr lang="es-ES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s-ES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3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es-ES" sz="3600" cap="all" spc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Ciencias Naturales 5° Básico A-B-C </a:t>
            </a:r>
          </a:p>
          <a:p>
            <a:pPr algn="ctr"/>
            <a:r>
              <a:rPr lang="es-ES" sz="3600" cap="all" spc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12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BE8E-C44E-4BE2-81F5-BEFCB4DD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86" y="8329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sz="5300" dirty="0"/>
              <a:t>Objetivo: </a:t>
            </a:r>
            <a:r>
              <a:rPr lang="es-CL" sz="5300" dirty="0"/>
              <a:t>Establecen relaciones simples entre los distintos niveles de organización de los organismos.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3708C3-B063-491D-A539-9BA81773D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3" t="28941" r="59773" b="45978"/>
          <a:stretch/>
        </p:blipFill>
        <p:spPr>
          <a:xfrm>
            <a:off x="2083982" y="2679405"/>
            <a:ext cx="7400260" cy="39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0D1902-9A1D-42FB-BE2B-A462AAED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4" t="11765" r="14360" b="19675"/>
          <a:stretch/>
        </p:blipFill>
        <p:spPr>
          <a:xfrm>
            <a:off x="276447" y="233917"/>
            <a:ext cx="11589487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71E0EE-29B9-45CF-8F4E-D9A4AB4E5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4" t="10834" r="15232" b="19675"/>
          <a:stretch/>
        </p:blipFill>
        <p:spPr>
          <a:xfrm>
            <a:off x="297712" y="101009"/>
            <a:ext cx="11894288" cy="66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3A635A-FFC7-4C5D-9F2D-843C7E49D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6" t="11740" r="15058" b="21250"/>
          <a:stretch/>
        </p:blipFill>
        <p:spPr>
          <a:xfrm>
            <a:off x="0" y="0"/>
            <a:ext cx="119876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19E8BA-9FB5-40F7-94E6-A55905455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9" t="19583" r="41670" b="63435"/>
          <a:stretch/>
        </p:blipFill>
        <p:spPr>
          <a:xfrm>
            <a:off x="446567" y="361507"/>
            <a:ext cx="7829362" cy="37222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929C67A-6934-41B7-8E46-39DE15A8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4" t="36565" r="41471" b="45921"/>
          <a:stretch/>
        </p:blipFill>
        <p:spPr>
          <a:xfrm>
            <a:off x="8364281" y="361507"/>
            <a:ext cx="3487480" cy="39765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334921-E9A0-481B-93E1-5CB88423D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71" t="75455" r="35032" b="15047"/>
          <a:stretch/>
        </p:blipFill>
        <p:spPr>
          <a:xfrm>
            <a:off x="1041991" y="3878117"/>
            <a:ext cx="4642884" cy="2618376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A31DD26E-40B1-4FA0-B574-6A39A3975828}"/>
              </a:ext>
            </a:extLst>
          </p:cNvPr>
          <p:cNvSpPr/>
          <p:nvPr/>
        </p:nvSpPr>
        <p:spPr>
          <a:xfrm>
            <a:off x="6096000" y="4338084"/>
            <a:ext cx="5188689" cy="2618376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Apóyate en la pagina 68 de tu texto escolar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809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68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 Objetivo: Establecen relaciones simples entre los distintos niveles de organización de los organismos.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18</cp:revision>
  <dcterms:created xsi:type="dcterms:W3CDTF">2020-05-14T22:10:51Z</dcterms:created>
  <dcterms:modified xsi:type="dcterms:W3CDTF">2020-06-16T11:55:52Z</dcterms:modified>
</cp:coreProperties>
</file>