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393" r:id="rId3"/>
    <p:sldId id="396" r:id="rId4"/>
    <p:sldId id="39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9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0550AD-C189-4D70-8320-1FD7F348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3F50C6-4DD2-4E91-B957-34DAC6017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3E8E464-A36E-43C1-9A7D-9E2DF6329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872988-249E-4C19-BBE4-AB9482A0F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66369A-6BB1-4B60-9E55-57F8BBA6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62EAFA-7702-4BF2-865B-6986FBB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022233C-AECD-4F10-8A69-B35D7FEB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480748C-740B-441F-9C46-E272A447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80C8AA3-3A9E-4549-83CB-1AF0D380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877397-D046-4DDE-B4BF-8BE6F3F5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CA1F5C1-9AC7-48E4-A390-AC49E0DF68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BE9F7D3-438A-4642-86DF-232945EB4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51899EE-B6E5-4BE8-9451-52AC94C91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453EC3-F1FA-4E78-ABC0-F00FDD0E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1798961-C535-41F0-9696-B52BC59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33735D-34E8-40BC-8050-1F9C9EC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44D9AF-FCD5-4AD7-BB37-055F686C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7B2D3F1-DD9D-49A9-A839-7D1A8A5E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939CA3-9F22-40E4-B01C-4991BE42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D95AA4-C256-41DF-88A2-CE71FCD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FD65A1-0889-48C3-AC33-6FC26B2C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ADB0FF7-0844-412B-8609-B3D6323F3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DF7A08-E78C-44CA-9815-866EF66A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F94558-D229-42B9-859F-CCB08BB5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1BEEB5-2AA2-41EB-A955-3C61D06F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1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94067E-EB8E-482B-8854-A3AE46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089E92B-F9F8-47FB-AC18-C04664D99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5478F32-F3A9-4A1A-ADCE-433D05E7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E0BF982-4FF8-4503-B7AB-155330E7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A97168E-107C-4208-A52B-53ABF7F1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85CC4-C88D-491D-9D9B-54CFD9BD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4AB9CE-F271-4B29-AB03-3A4FCCE21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FF281BD-4BAA-47AA-9644-F9B18BD65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E197D9E-13D8-4B0B-B976-C59BE3725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90432EB-6AD5-4AF7-8C75-3524745D8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AE63B8C-AB34-4DDD-8A4F-C9F0EF66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5A12A13-C88A-4714-8BEF-82EC60DF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9C7F4D7-1D32-42A4-BCCC-4BA894B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034DAC5B-EBC8-4F8E-BC40-249E282D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BE2FE8-DD29-4595-9DCF-4893FEC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675376-5505-4393-8201-094468BF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9FAA92B-245C-494F-90D2-7A5EB6F1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C6C46D0-A0C8-448B-A3C2-8181952C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2DB11FB-788D-44BB-817D-1928CA3A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E3E215A-6444-4359-A79D-ADA1D568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E2FD9E3-92DA-4C4F-A0C7-6F837D8D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3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D52136-3B02-44E5-9EE0-BC4AB849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7888121-18F7-4C8E-B484-B8EE96A5F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B2FD677-3691-4E0D-9CAF-381EC1634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B9B805B-2950-41BF-83F7-2AD694E62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96901E8-9CB5-469F-A3E4-889DCC12D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B2152AD-CE46-4FAE-BB47-1A3A43C8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810518-08AA-49C1-8E26-93462102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694EB03B-0665-43CD-9FFA-277075A359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E04EB1E-2486-4C27-8891-47F57DE48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D0AD932-7CF4-4FCD-8799-6EE7F012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06D665B-C4E2-4CF7-8C23-68198AAE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0B6B0D-4076-4E49-9F7D-7844427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299BD77-A158-4106-A9AE-B28D4BFB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00CEC95-9A36-4245-9FD6-E7BFB0C4B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2D21AD5-5733-4EB0-ABF8-04ACC0E6C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61BF-69D3-4047-92F4-AE4E9DCA37CE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FFD62E-5407-4E3F-8781-2BCBA005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CCD802-94FD-4EBD-B718-6E9119F52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9102-02F8-4507-ADA6-690E4FA3AA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15065" y="4226009"/>
            <a:ext cx="84968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Ciencias Naturales 5° Básico A-B-C </a:t>
            </a:r>
          </a:p>
          <a:p>
            <a:pPr algn="ctr"/>
            <a:r>
              <a: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11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949D6C70-6213-4AA2-B6A5-A5C812EE340B}"/>
              </a:ext>
            </a:extLst>
          </p:cNvPr>
          <p:cNvSpPr/>
          <p:nvPr/>
        </p:nvSpPr>
        <p:spPr>
          <a:xfrm>
            <a:off x="3263704" y="5954754"/>
            <a:ext cx="7399606" cy="5966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Profesora: Daniela Aguilera G.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DCF44C-B1E6-48E9-99C2-C096869F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9A950CB3-A300-4658-B9D7-E4377EB77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304" y="0"/>
            <a:ext cx="702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UNIDAD TECNICO PEDAGOGICO 2020 –APRENDIENDO EN LINEA MINERAL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CL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CORREO INSTITUCIONAL DOCENTE: daniela.aguilera@colegio-mineralelteniente.cl</a:t>
            </a:r>
            <a:endParaRPr kumimoji="0" lang="es-CL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CF052A9-DC3A-4C67-A5F9-BC21947C6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0" t="30513" r="36419" b="21977"/>
          <a:stretch/>
        </p:blipFill>
        <p:spPr>
          <a:xfrm>
            <a:off x="176282" y="1690688"/>
            <a:ext cx="11177518" cy="48021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483BE8E-C44E-4BE2-81F5-BEFCB4DD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O.A: Identifican los niveles de organización de los seres vivos (célula, tejido, órgano, sistema, organismo).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035FC7F-DF02-4E02-A2B0-D9CD19D7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8" t="24664" r="67985" b="40692"/>
          <a:stretch/>
        </p:blipFill>
        <p:spPr>
          <a:xfrm>
            <a:off x="177419" y="781196"/>
            <a:ext cx="5213445" cy="49918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94AC5E9-0E06-4C13-8817-490FAECC9F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73" t="23271" r="7985" b="45271"/>
          <a:stretch/>
        </p:blipFill>
        <p:spPr>
          <a:xfrm>
            <a:off x="5750083" y="781196"/>
            <a:ext cx="6055232" cy="499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EBEEE99-6C5B-4B14-BFF6-2CA2AEFE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6" t="15306" r="51445" b="61859"/>
          <a:stretch/>
        </p:blipFill>
        <p:spPr>
          <a:xfrm>
            <a:off x="316230" y="496436"/>
            <a:ext cx="5779770" cy="304686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E07D5ED-B492-41C9-B245-D803B0B1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67" t="24089" r="7873" b="37619"/>
          <a:stretch/>
        </p:blipFill>
        <p:spPr>
          <a:xfrm>
            <a:off x="7317532" y="279781"/>
            <a:ext cx="4874468" cy="37548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4B8663-B72C-4748-B37E-678CFDA81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58" t="62381" r="9221" b="5650"/>
          <a:stretch/>
        </p:blipFill>
        <p:spPr>
          <a:xfrm>
            <a:off x="209264" y="3429001"/>
            <a:ext cx="7722623" cy="31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1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53</Words>
  <Application>Microsoft Office PowerPoint</Application>
  <PresentationFormat>Personalizado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 O.A: Identifican los niveles de organización de los seres vivos (célula, tejido, órgano, sistema, organismo).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</dc:creator>
  <cp:lastModifiedBy>Macarena Gonzàlez R</cp:lastModifiedBy>
  <cp:revision>16</cp:revision>
  <dcterms:created xsi:type="dcterms:W3CDTF">2020-05-14T22:10:51Z</dcterms:created>
  <dcterms:modified xsi:type="dcterms:W3CDTF">2020-06-16T15:29:24Z</dcterms:modified>
</cp:coreProperties>
</file>