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265" r:id="rId3"/>
    <p:sldId id="393" r:id="rId4"/>
    <p:sldId id="396" r:id="rId5"/>
    <p:sldId id="397" r:id="rId6"/>
    <p:sldId id="3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550AD-C189-4D70-8320-1FD7F348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F50C6-4DD2-4E91-B957-34DAC6017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8E464-A36E-43C1-9A7D-9E2DF632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72988-249E-4C19-BBE4-AB9482A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6369A-6BB1-4B60-9E55-57F8BBA6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2EAFA-7702-4BF2-865B-6986FBB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2233C-AECD-4F10-8A69-B35D7FEB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0748C-740B-441F-9C46-E272A44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C8AA3-3A9E-4549-83CB-1AF0D38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77397-D046-4DDE-B4BF-8BE6F3F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A1F5C1-9AC7-48E4-A390-AC49E0DF6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E9F7D3-438A-4642-86DF-232945EB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899EE-B6E5-4BE8-9451-52AC94C9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53EC3-F1FA-4E78-ABC0-F00FDD0E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98961-C535-41F0-9696-B52BC59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3735D-34E8-40BC-8050-1F9C9EC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4D9AF-FCD5-4AD7-BB37-055F686C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2D3F1-DD9D-49A9-A839-7D1A8A5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39CA3-9F22-40E4-B01C-4991BE4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95AA4-C256-41DF-88A2-CE71FCD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D65A1-0889-48C3-AC33-6FC26B2C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B0FF7-0844-412B-8609-B3D6323F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F7A08-E78C-44CA-9815-866EF66A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94558-D229-42B9-859F-CCB08BB5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BEEB5-2AA2-41EB-A955-3C61D06F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067E-EB8E-482B-8854-A3AE46D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9E92B-F9F8-47FB-AC18-C04664D9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78F32-F3A9-4A1A-ADCE-433D05E7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BF982-4FF8-4503-B7AB-155330E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7168E-107C-4208-A52B-53ABF7F1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85CC4-C88D-491D-9D9B-54CFD9B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AB9CE-F271-4B29-AB03-3A4FCCE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281BD-4BAA-47AA-9644-F9B18BD6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197D9E-13D8-4B0B-B976-C59BE372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0432EB-6AD5-4AF7-8C75-3524745D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E63B8C-AB34-4DDD-8A4F-C9F0EF66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A12A13-C88A-4714-8BEF-82EC60DF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C7F4D7-1D32-42A4-BCCC-4BA894B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4DAC5B-EBC8-4F8E-BC40-249E282D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FE8-DD29-4595-9DCF-4893FEC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675376-5505-4393-8201-094468B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FAA92B-245C-494F-90D2-7A5EB6F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6C46D0-A0C8-448B-A3C2-8181952C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DB11FB-788D-44BB-817D-1928CA3A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3E215A-6444-4359-A79D-ADA1D568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2FD9E3-92DA-4C4F-A0C7-6F837D8D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52136-3B02-44E5-9EE0-BC4AB84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88121-18F7-4C8E-B484-B8EE96A5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FD677-3691-4E0D-9CAF-381EC163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9B805B-2950-41BF-83F7-2AD694E6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901E8-9CB5-469F-A3E4-889DCC12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152AD-CE46-4FAE-BB47-1A3A43C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10518-08AA-49C1-8E26-9346210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4EB03B-0665-43CD-9FFA-277075A35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4EB1E-2486-4C27-8891-47F57DE4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AD932-7CF4-4FCD-8799-6EE7F012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D665B-C4E2-4CF7-8C23-68198AA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B6B0D-4076-4E49-9F7D-7844427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99BD77-A158-4106-A9AE-B28D4BFB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0CEC95-9A36-4245-9FD6-E7BFB0C4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21AD5-5733-4EB0-ABF8-04ACC0E6C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61BF-69D3-4047-92F4-AE4E9DCA37C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FD62E-5407-4E3F-8781-2BCBA005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CD802-94FD-4EBD-B718-6E9119F52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Ciencias Naturales 5°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EC218-66EF-4208-9BA7-D900AE1B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8195"/>
            <a:ext cx="10515600" cy="1449821"/>
          </a:xfrm>
        </p:spPr>
        <p:txBody>
          <a:bodyPr>
            <a:normAutofit fontScale="90000"/>
          </a:bodyPr>
          <a:lstStyle/>
          <a:p>
            <a:r>
              <a:rPr lang="es-ES" dirty="0"/>
              <a:t> O.A: Reconocer las estructuras básicas que conforman a algunos seres vivos e identificar sus similitudes.</a:t>
            </a:r>
            <a:br>
              <a:rPr lang="es-ES" dirty="0"/>
            </a:b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F052A9-DC3A-4C67-A5F9-BC21947C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" t="21280" r="36419" b="21977"/>
          <a:stretch/>
        </p:blipFill>
        <p:spPr>
          <a:xfrm>
            <a:off x="218363" y="436728"/>
            <a:ext cx="11177518" cy="58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35FC7F-DF02-4E02-A2B0-D9CD19D7B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8" t="24664" r="67985" b="40692"/>
          <a:stretch/>
        </p:blipFill>
        <p:spPr>
          <a:xfrm>
            <a:off x="177419" y="781196"/>
            <a:ext cx="5213445" cy="49918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4AC5E9-0E06-4C13-8817-490FAECC9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73" t="23271" r="7985" b="45271"/>
          <a:stretch/>
        </p:blipFill>
        <p:spPr>
          <a:xfrm>
            <a:off x="5750083" y="781196"/>
            <a:ext cx="6055232" cy="49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BEEE99-6C5B-4B14-BFF6-2CA2AEFEE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6" t="15306" r="51445" b="61859"/>
          <a:stretch/>
        </p:blipFill>
        <p:spPr>
          <a:xfrm>
            <a:off x="316230" y="496436"/>
            <a:ext cx="5779770" cy="30468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07D5ED-B492-41C9-B245-D803B0B1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67" t="24089" r="7873" b="37619"/>
          <a:stretch/>
        </p:blipFill>
        <p:spPr>
          <a:xfrm>
            <a:off x="6741994" y="382136"/>
            <a:ext cx="5240741" cy="40370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4B8663-B72C-4748-B37E-678CFDA81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58" t="62381" r="9221" b="5650"/>
          <a:stretch/>
        </p:blipFill>
        <p:spPr>
          <a:xfrm>
            <a:off x="209265" y="3531357"/>
            <a:ext cx="7001302" cy="30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5ED21-EF5E-4F3D-9407-77801218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Solucionario guía 10.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A5266B-9179-4ED6-BE35-0D307EC5A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3" t="50899" r="50000" b="17199"/>
          <a:stretch/>
        </p:blipFill>
        <p:spPr>
          <a:xfrm>
            <a:off x="1351127" y="1690688"/>
            <a:ext cx="854350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17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62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 O.A: Reconocer las estructuras básicas que conforman a algunos seres vivos e identificar sus similitudes.  </vt:lpstr>
      <vt:lpstr>Presentación de PowerPoint</vt:lpstr>
      <vt:lpstr>Presentación de PowerPoint</vt:lpstr>
      <vt:lpstr>Presentación de PowerPoint</vt:lpstr>
      <vt:lpstr>Solucionario guía 10.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15</cp:revision>
  <dcterms:created xsi:type="dcterms:W3CDTF">2020-05-14T22:10:51Z</dcterms:created>
  <dcterms:modified xsi:type="dcterms:W3CDTF">2020-06-10T14:35:03Z</dcterms:modified>
</cp:coreProperties>
</file>