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265" r:id="rId3"/>
    <p:sldId id="396" r:id="rId4"/>
    <p:sldId id="397" r:id="rId5"/>
    <p:sldId id="399" r:id="rId6"/>
    <p:sldId id="398" r:id="rId7"/>
    <p:sldId id="404" r:id="rId8"/>
    <p:sldId id="405" r:id="rId9"/>
    <p:sldId id="406" r:id="rId10"/>
    <p:sldId id="258" r:id="rId11"/>
    <p:sldId id="3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550AD-C189-4D70-8320-1FD7F3486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3F50C6-4DD2-4E91-B957-34DAC6017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E8E464-A36E-43C1-9A7D-9E2DF632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872988-249E-4C19-BBE4-AB9482A0F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66369A-6BB1-4B60-9E55-57F8BBA6A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2EAFA-7702-4BF2-865B-6986FBB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22233C-AECD-4F10-8A69-B35D7FEB3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80748C-740B-441F-9C46-E272A447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0C8AA3-3A9E-4549-83CB-1AF0D380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877397-D046-4DDE-B4BF-8BE6F3F5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8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A1F5C1-9AC7-48E4-A390-AC49E0DF6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E9F7D3-438A-4642-86DF-232945EB4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899EE-B6E5-4BE8-9451-52AC94C91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453EC3-F1FA-4E78-ABC0-F00FDD0E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98961-C535-41F0-9696-B52BC599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6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3735D-34E8-40BC-8050-1F9C9ECD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44D9AF-FCD5-4AD7-BB37-055F686CB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B2D3F1-DD9D-49A9-A839-7D1A8A5E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939CA3-9F22-40E4-B01C-4991BE42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D95AA4-C256-41DF-88A2-CE71FCD7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D65A1-0889-48C3-AC33-6FC26B2C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DB0FF7-0844-412B-8609-B3D6323F3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DF7A08-E78C-44CA-9815-866EF66A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F94558-D229-42B9-859F-CCB08BB5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1BEEB5-2AA2-41EB-A955-3C61D06F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1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4067E-EB8E-482B-8854-A3AE46D1D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89E92B-F9F8-47FB-AC18-C04664D99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478F32-F3A9-4A1A-ADCE-433D05E7F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0BF982-4FF8-4503-B7AB-155330E7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97168E-107C-4208-A52B-53ABF7F1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385CC4-C88D-491D-9D9B-54CFD9BD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AB9CE-F271-4B29-AB03-3A4FCCE2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F281BD-4BAA-47AA-9644-F9B18BD65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197D9E-13D8-4B0B-B976-C59BE3725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0432EB-6AD5-4AF7-8C75-3524745D8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E63B8C-AB34-4DDD-8A4F-C9F0EF66E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A12A13-C88A-4714-8BEF-82EC60DF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C7F4D7-1D32-42A4-BCCC-4BA894BA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34DAC5B-EBC8-4F8E-BC40-249E282D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E2FE8-DD29-4595-9DCF-4893FEC3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675376-5505-4393-8201-094468BF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FAA92B-245C-494F-90D2-7A5EB6F1F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6C46D0-A0C8-448B-A3C2-8181952C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3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DB11FB-788D-44BB-817D-1928CA3A5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3E215A-6444-4359-A79D-ADA1D568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2FD9E3-92DA-4C4F-A0C7-6F837D8D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3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52136-3B02-44E5-9EE0-BC4AB849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888121-18F7-4C8E-B484-B8EE96A5F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FD677-3691-4E0D-9CAF-381EC1634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9B805B-2950-41BF-83F7-2AD694E62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6901E8-9CB5-469F-A3E4-889DCC12D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2152AD-CE46-4FAE-BB47-1A3A43C8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5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10518-08AA-49C1-8E26-93462102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94EB03B-0665-43CD-9FFA-277075A359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04EB1E-2486-4C27-8891-47F57DE48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0AD932-7CF4-4FCD-8799-6EE7F012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6D665B-C4E2-4CF7-8C23-68198AAE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0B6B0D-4076-4E49-9F7D-78444270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99BD77-A158-4106-A9AE-B28D4BFB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0CEC95-9A36-4245-9FD6-E7BFB0C4B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D21AD5-5733-4EB0-ABF8-04ACC0E6C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61BF-69D3-4047-92F4-AE4E9DCA37C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FFD62E-5407-4E3F-8781-2BCBA0057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CD802-94FD-4EBD-B718-6E9119F52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0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15065" y="4226009"/>
            <a:ext cx="84968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Ciencias Naturales 5° Básico A-B-C </a:t>
            </a:r>
          </a:p>
          <a:p>
            <a:pPr algn="ctr"/>
            <a:r>
              <a:rPr lang="es-ES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9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49D6C70-6213-4AA2-B6A5-A5C812EE340B}"/>
              </a:ext>
            </a:extLst>
          </p:cNvPr>
          <p:cNvSpPr/>
          <p:nvPr/>
        </p:nvSpPr>
        <p:spPr>
          <a:xfrm>
            <a:off x="3263704" y="5954754"/>
            <a:ext cx="7399606" cy="596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Profesora: Daniela Aguilera G.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DCF44C-B1E6-48E9-99C2-C096869F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A950CB3-A300-4658-B9D7-E4377EB7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304" y="0"/>
            <a:ext cx="702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 TECNICO PEDAGOGICO 2020 –APRENDIENDO EN LINEA MINERAL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CORREO INSTITUCIONAL DOCENTE: daniela.aguilera@colegio-mineralelteniente.cl</a:t>
            </a:r>
            <a:endParaRPr kumimoji="0" lang="es-C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E71401-B3FB-4E0E-BDE6-5801DB9C8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4" t="25689" r="37507" b="46472"/>
          <a:stretch/>
        </p:blipFill>
        <p:spPr>
          <a:xfrm>
            <a:off x="238539" y="238539"/>
            <a:ext cx="5314122" cy="40782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24990C6-3703-4F8A-B4CB-17BDA775F8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82" t="14862" r="23805" b="5872"/>
          <a:stretch/>
        </p:blipFill>
        <p:spPr>
          <a:xfrm>
            <a:off x="5685183" y="238539"/>
            <a:ext cx="6414053" cy="560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6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BF0D2A5-6119-4729-9479-F5002BB46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9" t="15418" r="26478" b="5510"/>
          <a:stretch/>
        </p:blipFill>
        <p:spPr>
          <a:xfrm>
            <a:off x="967410" y="569844"/>
            <a:ext cx="10005390" cy="5963478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C91EEE46-9A33-44D8-B023-16ADFF7EA26F}"/>
              </a:ext>
            </a:extLst>
          </p:cNvPr>
          <p:cNvSpPr/>
          <p:nvPr/>
        </p:nvSpPr>
        <p:spPr>
          <a:xfrm>
            <a:off x="9144000" y="238539"/>
            <a:ext cx="2597426" cy="33528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0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6EC218-66EF-4208-9BA7-D900AE1B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8195"/>
            <a:ext cx="10515600" cy="1449821"/>
          </a:xfrm>
        </p:spPr>
        <p:txBody>
          <a:bodyPr>
            <a:normAutofit/>
          </a:bodyPr>
          <a:lstStyle/>
          <a:p>
            <a:r>
              <a:rPr lang="es-ES" dirty="0"/>
              <a:t> O.A: Retroalimentación unidad 1; “El agua y los océanos”.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548C4B6-2A97-4758-A513-16887CF8C6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45" t="14866" r="30407" b="19365"/>
          <a:stretch/>
        </p:blipFill>
        <p:spPr>
          <a:xfrm>
            <a:off x="14177" y="318977"/>
            <a:ext cx="6081823" cy="531627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D27376-8201-463A-891E-71C98E0C6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69" t="17659" r="29011" b="29602"/>
          <a:stretch/>
        </p:blipFill>
        <p:spPr>
          <a:xfrm>
            <a:off x="6052546" y="318976"/>
            <a:ext cx="6125278" cy="550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1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15F0D73-1E35-4E31-A15B-27F6CAE6E9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98" t="41546" r="40524" b="30223"/>
          <a:stretch/>
        </p:blipFill>
        <p:spPr>
          <a:xfrm>
            <a:off x="616689" y="536722"/>
            <a:ext cx="10271051" cy="578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0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E6B2EF4-E3AE-4202-A14A-21AB4BD96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83" t="35962" r="24651" b="19498"/>
          <a:stretch/>
        </p:blipFill>
        <p:spPr>
          <a:xfrm>
            <a:off x="999461" y="128758"/>
            <a:ext cx="10575852" cy="631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5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F65703A-1D11-4ED0-BD23-4092F96B0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6" t="7114" r="18989" b="828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9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138BB67-5AE0-4DF4-9EDF-04827FD9A3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62" t="5312" r="5039" b="70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263EBC0-E2A1-4CDA-8885-1D7327462828}"/>
              </a:ext>
            </a:extLst>
          </p:cNvPr>
          <p:cNvSpPr/>
          <p:nvPr/>
        </p:nvSpPr>
        <p:spPr>
          <a:xfrm>
            <a:off x="6991644" y="5584874"/>
            <a:ext cx="3446584" cy="12731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4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20635D4-C581-4CBD-BA75-A1E7D6CA4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0" t="7569" r="17730" b="7877"/>
          <a:stretch/>
        </p:blipFill>
        <p:spPr>
          <a:xfrm>
            <a:off x="365760" y="0"/>
            <a:ext cx="11662117" cy="669261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D390BD2-F210-40F2-B595-9FFF78648C7B}"/>
              </a:ext>
            </a:extLst>
          </p:cNvPr>
          <p:cNvSpPr/>
          <p:nvPr/>
        </p:nvSpPr>
        <p:spPr>
          <a:xfrm>
            <a:off x="365760" y="0"/>
            <a:ext cx="1856935" cy="815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E69E99E-9A6E-4D11-B9A2-89C0AD44538A}"/>
              </a:ext>
            </a:extLst>
          </p:cNvPr>
          <p:cNvSpPr/>
          <p:nvPr/>
        </p:nvSpPr>
        <p:spPr>
          <a:xfrm>
            <a:off x="-1" y="4529797"/>
            <a:ext cx="4994031" cy="23282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25950DF-59CC-43D4-B11A-3BEA8CFC4E5F}"/>
              </a:ext>
            </a:extLst>
          </p:cNvPr>
          <p:cNvSpPr/>
          <p:nvPr/>
        </p:nvSpPr>
        <p:spPr>
          <a:xfrm rot="16200000">
            <a:off x="-2027464" y="2004018"/>
            <a:ext cx="4772380" cy="7643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12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C23AC6D-5072-408A-8692-EC421316A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1" t="8366" r="15077" b="15289"/>
          <a:stretch/>
        </p:blipFill>
        <p:spPr>
          <a:xfrm>
            <a:off x="0" y="1"/>
            <a:ext cx="12192000" cy="695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64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52</Words>
  <Application>Microsoft Office PowerPoint</Application>
  <PresentationFormat>Panorámica</PresentationFormat>
  <Paragraphs>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 O.A: Retroalimentación unidad 1; “El agua y los océanos”.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Daniela</cp:lastModifiedBy>
  <cp:revision>11</cp:revision>
  <dcterms:created xsi:type="dcterms:W3CDTF">2020-05-14T22:10:51Z</dcterms:created>
  <dcterms:modified xsi:type="dcterms:W3CDTF">2020-05-27T02:37:30Z</dcterms:modified>
</cp:coreProperties>
</file>