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65" r:id="rId3"/>
    <p:sldId id="390" r:id="rId4"/>
    <p:sldId id="258" r:id="rId5"/>
    <p:sldId id="394" r:id="rId6"/>
    <p:sldId id="3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550AD-C189-4D70-8320-1FD7F348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F50C6-4DD2-4E91-B957-34DAC601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8E464-A36E-43C1-9A7D-9E2DF6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2988-249E-4C19-BBE4-AB9482A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6369A-6BB1-4B60-9E55-57F8BBA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2EAFA-7702-4BF2-865B-6986FBB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2233C-AECD-4F10-8A69-B35D7FEB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0748C-740B-441F-9C46-E272A44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C8AA3-3A9E-4549-83CB-1AF0D38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77397-D046-4DDE-B4BF-8BE6F3F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A1F5C1-9AC7-48E4-A390-AC49E0DF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E9F7D3-438A-4642-86DF-232945EB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899EE-B6E5-4BE8-9451-52AC94C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53EC3-F1FA-4E78-ABC0-F00FDD0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98961-C535-41F0-9696-B52BC59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3735D-34E8-40BC-8050-1F9C9EC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4D9AF-FCD5-4AD7-BB37-055F686C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D3F1-DD9D-49A9-A839-7D1A8A5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39CA3-9F22-40E4-B01C-4991BE4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95AA4-C256-41DF-88A2-CE71FCD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D65A1-0889-48C3-AC33-6FC26B2C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B0FF7-0844-412B-8609-B3D6323F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F7A08-E78C-44CA-9815-866EF66A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94558-D229-42B9-859F-CCB08BB5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BEEB5-2AA2-41EB-A955-3C61D06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067E-EB8E-482B-8854-A3AE46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9E92B-F9F8-47FB-AC18-C04664D9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78F32-F3A9-4A1A-ADCE-433D05E7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BF982-4FF8-4503-B7AB-155330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7168E-107C-4208-A52B-53ABF7F1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85CC4-C88D-491D-9D9B-54CFD9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AB9CE-F271-4B29-AB03-3A4FCCE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281BD-4BAA-47AA-9644-F9B18BD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97D9E-13D8-4B0B-B976-C59BE372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0432EB-6AD5-4AF7-8C75-3524745D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63B8C-AB34-4DDD-8A4F-C9F0EF66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12A13-C88A-4714-8BEF-82EC60D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C7F4D7-1D32-42A4-BCCC-4BA894B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4DAC5B-EBC8-4F8E-BC40-249E282D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FE8-DD29-4595-9DCF-4893FEC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75376-5505-4393-8201-094468B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AA92B-245C-494F-90D2-7A5EB6F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6C46D0-A0C8-448B-A3C2-8181952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DB11FB-788D-44BB-817D-1928CA3A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E215A-6444-4359-A79D-ADA1D568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2FD9E3-92DA-4C4F-A0C7-6F837D8D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52136-3B02-44E5-9EE0-BC4AB84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88121-18F7-4C8E-B484-B8EE96A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FD677-3691-4E0D-9CAF-381EC163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B805B-2950-41BF-83F7-2AD694E6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901E8-9CB5-469F-A3E4-889DCC12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152AD-CE46-4FAE-BB47-1A3A43C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0518-08AA-49C1-8E26-9346210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4EB03B-0665-43CD-9FFA-277075A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4EB1E-2486-4C27-8891-47F57DE4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AD932-7CF4-4FCD-8799-6EE7F012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D665B-C4E2-4CF7-8C23-68198AA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B6B0D-4076-4E49-9F7D-7844427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99BD77-A158-4106-A9AE-B28D4BFB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0CEC95-9A36-4245-9FD6-E7BFB0C4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21AD5-5733-4EB0-ABF8-04ACC0E6C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1BF-69D3-4047-92F4-AE4E9DCA37C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FD62E-5407-4E3F-8781-2BCBA005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CD802-94FD-4EBD-B718-6E9119F52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6e_TFT1O8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Ciencias Naturales 5°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EC218-66EF-4208-9BA7-D900AE1B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8195"/>
            <a:ext cx="10515600" cy="1449821"/>
          </a:xfrm>
        </p:spPr>
        <p:txBody>
          <a:bodyPr>
            <a:normAutofit fontScale="90000"/>
          </a:bodyPr>
          <a:lstStyle/>
          <a:p>
            <a:r>
              <a:rPr lang="es-ES" dirty="0"/>
              <a:t> O.A: Investigar y explicar efectos positivos y negativos de la actividad humana en los océanos, lagos, ríos, glaciares, entre otros, proponiendo acciones de protección de las reservas hídricas en Chile y comunicando sus resultados.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82386">
            <a:off x="-369120" y="2028616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 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221C4E-3406-4998-9119-49E41CE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31581" r="16923" b="34352"/>
          <a:stretch/>
        </p:blipFill>
        <p:spPr>
          <a:xfrm>
            <a:off x="3811932" y="2608704"/>
            <a:ext cx="4916433" cy="21329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B48E0C-2BA4-4E3D-87B2-3E8099A2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5022" r="42654" b="51591"/>
          <a:stretch/>
        </p:blipFill>
        <p:spPr>
          <a:xfrm>
            <a:off x="2122303" y="2802024"/>
            <a:ext cx="1341334" cy="168908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9E3D894-74ED-4F4D-8534-F4689D35878E}"/>
              </a:ext>
            </a:extLst>
          </p:cNvPr>
          <p:cNvSpPr/>
          <p:nvPr/>
        </p:nvSpPr>
        <p:spPr>
          <a:xfrm>
            <a:off x="1219200" y="4596618"/>
            <a:ext cx="10415421" cy="63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Texto de ciencias naturales      cuaderno          lápiz                                goma                        guía 8 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1883DA-CB50-4725-A0BD-3DE4B3D181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13" t="22402" r="37935" b="18052"/>
          <a:stretch/>
        </p:blipFill>
        <p:spPr>
          <a:xfrm>
            <a:off x="9076660" y="2930607"/>
            <a:ext cx="1312910" cy="16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E71401-B3FB-4E0E-BDE6-5801DB9C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4" t="25689" r="37507" b="46472"/>
          <a:stretch/>
        </p:blipFill>
        <p:spPr>
          <a:xfrm>
            <a:off x="238539" y="238539"/>
            <a:ext cx="5314122" cy="26636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4990C6-3703-4F8A-B4CB-17BDA775F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2" t="14862" r="23805" b="5872"/>
          <a:stretch/>
        </p:blipFill>
        <p:spPr>
          <a:xfrm>
            <a:off x="5685183" y="238539"/>
            <a:ext cx="6414053" cy="56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F0D2A5-6119-4729-9479-F5002BB46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9" t="15418" r="26478" b="5510"/>
          <a:stretch/>
        </p:blipFill>
        <p:spPr>
          <a:xfrm>
            <a:off x="967410" y="569844"/>
            <a:ext cx="10005390" cy="5963478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91EEE46-9A33-44D8-B023-16ADFF7EA26F}"/>
              </a:ext>
            </a:extLst>
          </p:cNvPr>
          <p:cNvSpPr/>
          <p:nvPr/>
        </p:nvSpPr>
        <p:spPr>
          <a:xfrm>
            <a:off x="9144000" y="238539"/>
            <a:ext cx="2597426" cy="3352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AFF03-CED4-40CB-B348-AABF22CB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Amplia tu conocimiento. </a:t>
            </a:r>
            <a:endParaRPr lang="en-US" b="1" dirty="0"/>
          </a:p>
        </p:txBody>
      </p:sp>
      <p:pic>
        <p:nvPicPr>
          <p:cNvPr id="1026" name="Picture 2" descr="yomequedoencasa SEGUNDA SEMANA | Curso 2019 2020">
            <a:extLst>
              <a:ext uri="{FF2B5EF4-FFF2-40B4-BE49-F238E27FC236}">
                <a16:creationId xmlns:a16="http://schemas.microsoft.com/office/drawing/2014/main" id="{2CEF4D58-F534-4ABD-BD48-8658344015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4" y="1273037"/>
            <a:ext cx="3454677" cy="20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1D5EBA5-1F55-4982-A45A-4136EE09DED4}"/>
              </a:ext>
            </a:extLst>
          </p:cNvPr>
          <p:cNvSpPr/>
          <p:nvPr/>
        </p:nvSpPr>
        <p:spPr>
          <a:xfrm>
            <a:off x="1139687" y="3963265"/>
            <a:ext cx="9766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3"/>
              </a:rPr>
              <a:t>https://www.youtube.com/watch?v=RJ6e_TFT1O8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802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113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 O.A: Investigar y explicar efectos positivos y negativos de la actividad humana en los océanos, lagos, ríos, glaciares, entre otros, proponiendo acciones de protección de las reservas hídricas en Chile y comunicando sus resultados. </vt:lpstr>
      <vt:lpstr>Presentación de PowerPoint</vt:lpstr>
      <vt:lpstr>Presentación de PowerPoint</vt:lpstr>
      <vt:lpstr>Presentación de PowerPoint</vt:lpstr>
      <vt:lpstr>Amplia tu conocimiento.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9</cp:revision>
  <dcterms:created xsi:type="dcterms:W3CDTF">2020-05-14T22:10:51Z</dcterms:created>
  <dcterms:modified xsi:type="dcterms:W3CDTF">2020-05-20T00:57:40Z</dcterms:modified>
</cp:coreProperties>
</file>