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9020C-8368-41A9-9D17-F8A83E5574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5C19095-BA4F-42F7-A7BA-F0CB3D227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7CEAEC-3D62-4A08-B95E-903D84A61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FAB91-89F7-4497-BC84-629C6FC8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3BB231-A867-435D-A231-AF876475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528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61E266-1975-4FA6-B575-E1C52773B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AC5C04-0979-4963-9AC6-4D45A5EB4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955573-C1B2-4BB1-A5F8-FAB2F5DC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0E8CB4-2081-4C86-B3BC-33906EBE3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3A3CAB-6626-43EE-A54A-F105EEED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26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9BD14B-440F-40FC-953D-26C20C9BD0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75B7BC-34BF-474E-8946-58C474FD3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D99BA4-2215-47E0-9B3D-6BAFF9DF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18C96B-F14B-4957-AB23-91597536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5FBAC8-670F-44E2-BF27-9C59963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2186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FCB9E-77C5-4BE4-9167-240CD642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601D2-6683-4600-9FF5-3B2263A88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E5244-2012-4C8D-A76A-A2193E1C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966AD3-D33D-452C-9B47-F6C57083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257662-6B42-49DE-9821-F0CFB509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091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A38E87-C495-4369-B94F-7E40D963F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CCDB20-1E2F-49EB-9EA4-2C887A3C9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053DC0-304E-4723-BF18-BE65231D9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4DB02D-438F-4605-A9F7-4A71D6DB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9F4D97-57E9-49AD-A200-DCF577AF0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13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DB046-B1D6-4B57-AD06-C31C5837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987AA-7CF1-47E5-94CB-8994FC01D2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42E5A-960B-4C58-BBDD-6756C9F0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01111F-BDC7-4EA9-BCC1-6108C03E8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258743-D261-49E5-AAA3-31C3DCA30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21F830-6D30-41C8-BBFD-6509F92E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387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36ADEA-CF85-455B-ADE0-DF77324B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627FBA-479F-43DD-9B15-1ED8A0D27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8975778-5B58-4306-8E16-37A3CF8CA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3AC775-417C-42E0-8A07-E153E256B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57385B3-5F1E-4327-B0EF-DD37EF3E8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6FE785A-BF71-4B00-A444-26A95FA8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1622BA4-DD20-4E0C-8157-94E68A549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69548D0-0EC0-42AF-AA4D-851008EE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165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F7BD2-E79E-4003-B9D9-51C6BDE35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F24AE0-41E8-4FC7-A450-3B557324F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97015-1045-48B1-A718-29D014F0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4A6144B-EA5D-49D2-B243-CD03884E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9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09FF99-5474-4E5D-833C-A1EE9A603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985491-E929-4729-8C8F-853075103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EABF60-9CE0-4B89-BBB8-F5A1A93F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79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648682-73D7-4A2F-900D-94FC49DF6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3461B6-63E1-4161-B8AF-FCE5CE54E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88581E7-5106-431B-84A9-B392530A5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EB7A67-41B8-4ABB-8EF2-80FFB36E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7EA496-A74A-4CDF-B25A-7A1F1BC99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3A9BF2C-6C4F-4B62-8A18-675CCA65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1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78595-D75E-4373-9A9C-D5A3E00D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8C5E40-C528-4266-9062-8FABBD8FD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8EE303-86B8-415F-B389-35F611C39A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33312-A1AC-447D-8BE9-8E8C421AB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7DBE52D-1792-42D5-AE1B-FC27E1ECA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52C8F6-EF0F-4812-A03A-30E39AF7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526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CBEA97D-054E-4FD8-83BB-A6124A413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938095-4C34-418D-88A8-6FE77B35C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160D5-BE1A-4CE9-B954-F21C3278E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16EF-E495-4CBD-B379-D81987DFA17B}" type="datetimeFigureOut">
              <a:rPr lang="es-CL" smtClean="0"/>
              <a:t>12-10-2020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0DA16F-5AA5-44AF-ABDF-B8AF47142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0EBA76-6296-44E3-BD1D-5CE2B2ABC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89DD-3F76-436E-8512-13D9E6A563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83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>
            <a:extLst>
              <a:ext uri="{FF2B5EF4-FFF2-40B4-BE49-F238E27FC236}">
                <a16:creationId xmlns:a16="http://schemas.microsoft.com/office/drawing/2014/main" id="{81198DF5-3CC6-4C13-BA3B-AB14D28B2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11" y="383822"/>
            <a:ext cx="11356622" cy="6186311"/>
          </a:xfrm>
        </p:spPr>
        <p:txBody>
          <a:bodyPr/>
          <a:lstStyle/>
          <a:p>
            <a:pPr algn="l"/>
            <a:r>
              <a:rPr lang="es-ES" dirty="0">
                <a:latin typeface="Albertus Medium" panose="020E0602030304020304" pitchFamily="34" charset="0"/>
              </a:rPr>
              <a:t>                          </a:t>
            </a:r>
          </a:p>
          <a:p>
            <a:pPr algn="l"/>
            <a:endParaRPr lang="es-ES" dirty="0">
              <a:latin typeface="Albertus Medium" panose="020E0602030304020304" pitchFamily="34" charset="0"/>
            </a:endParaRPr>
          </a:p>
          <a:p>
            <a:pPr algn="l"/>
            <a:r>
              <a:rPr lang="es-ES" dirty="0">
                <a:latin typeface="Albertus Medium" panose="020E0602030304020304" pitchFamily="34" charset="0"/>
              </a:rPr>
              <a:t>           </a:t>
            </a:r>
            <a:r>
              <a:rPr lang="es-ES" sz="4000" b="1" dirty="0">
                <a:latin typeface="Albertus Medium" panose="020E0602030304020304" pitchFamily="34" charset="0"/>
              </a:rPr>
              <a:t>MATERIAL DE APOYO    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</a:t>
            </a:r>
          </a:p>
          <a:p>
            <a:pPr algn="l"/>
            <a:r>
              <a:rPr lang="es-ES" dirty="0">
                <a:solidFill>
                  <a:srgbClr val="FF0000"/>
                </a:solidFill>
                <a:latin typeface="Albertus Medium" panose="020E0602030304020304" pitchFamily="34" charset="0"/>
              </a:rPr>
              <a:t>                          </a:t>
            </a:r>
            <a:r>
              <a:rPr lang="es-ES" dirty="0">
                <a:solidFill>
                  <a:srgbClr val="FF0000"/>
                </a:solidFill>
                <a:latin typeface="Antique Olive Compact" panose="020B0904030504030204" pitchFamily="34" charset="0"/>
              </a:rPr>
              <a:t>Unidad 2    Guía  19</a:t>
            </a:r>
          </a:p>
          <a:p>
            <a:pPr algn="l"/>
            <a:endParaRPr lang="es-CL" b="1" dirty="0">
              <a:solidFill>
                <a:schemeClr val="accent1"/>
              </a:solidFill>
            </a:endParaRPr>
          </a:p>
          <a:p>
            <a:pPr algn="l"/>
            <a:r>
              <a:rPr lang="es-CL" b="1">
                <a:solidFill>
                  <a:schemeClr val="accent1"/>
                </a:solidFill>
              </a:rPr>
              <a:t>OBJETIVO: </a:t>
            </a:r>
            <a:r>
              <a:rPr lang="es-CL" b="1"/>
              <a:t>Solucionar </a:t>
            </a:r>
            <a:r>
              <a:rPr lang="es-CL" b="1" dirty="0"/>
              <a:t>problemas a través de objeto tecnológico (computador), identificando problemáticas que puedan afectar el buen funcionamiento de las clases virtuales.</a:t>
            </a:r>
            <a:endParaRPr lang="es-CL" dirty="0"/>
          </a:p>
          <a:p>
            <a:pPr algn="l"/>
            <a:endParaRPr lang="es-CL" b="1" dirty="0">
              <a:solidFill>
                <a:schemeClr val="accent1"/>
              </a:solidFill>
            </a:endParaRPr>
          </a:p>
          <a:p>
            <a:r>
              <a:rPr lang="es-ES" b="1" dirty="0">
                <a:solidFill>
                  <a:schemeClr val="accent1"/>
                </a:solidFill>
                <a:latin typeface="Arial Black" panose="020B0A04020102020204" pitchFamily="34" charset="0"/>
              </a:rPr>
              <a:t>   </a:t>
            </a:r>
            <a:r>
              <a:rPr lang="es-ES" dirty="0">
                <a:latin typeface="Arial Black" panose="020B0A04020102020204" pitchFamily="34" charset="0"/>
              </a:rPr>
              <a:t>    </a:t>
            </a:r>
          </a:p>
          <a:p>
            <a:endParaRPr lang="es-ES" dirty="0">
              <a:latin typeface="Arial Black" panose="020B0A04020102020204" pitchFamily="34" charset="0"/>
            </a:endParaRPr>
          </a:p>
          <a:p>
            <a:r>
              <a:rPr lang="es-ES" sz="4000" dirty="0">
                <a:latin typeface="Arial Black" panose="020B0A04020102020204" pitchFamily="34" charset="0"/>
              </a:rPr>
              <a:t>TECNOLOGÍA </a:t>
            </a:r>
            <a:r>
              <a:rPr lang="es-ES" dirty="0">
                <a:latin typeface="Arial Black" panose="020B0A04020102020204" pitchFamily="34" charset="0"/>
              </a:rPr>
              <a:t> 4° A-B-C</a:t>
            </a:r>
            <a:endParaRPr lang="es-CL" dirty="0">
              <a:latin typeface="Arial Black" panose="020B0A04020102020204" pitchFamily="34" charset="0"/>
            </a:endParaRPr>
          </a:p>
          <a:p>
            <a:pPr algn="l"/>
            <a:endParaRPr lang="es-CL" dirty="0"/>
          </a:p>
        </p:txBody>
      </p:sp>
      <p:pic>
        <p:nvPicPr>
          <p:cNvPr id="5" name="Picture 2" descr="Tecnología nómada: 10 objetos de cartón para crear uno mismo ...">
            <a:extLst>
              <a:ext uri="{FF2B5EF4-FFF2-40B4-BE49-F238E27FC236}">
                <a16:creationId xmlns:a16="http://schemas.microsoft.com/office/drawing/2014/main" id="{735AE38E-BC62-4BBA-9017-3D6BA35238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989" y="169333"/>
            <a:ext cx="4762500" cy="28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90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1088" y="417689"/>
            <a:ext cx="10515600" cy="1512711"/>
          </a:xfrm>
        </p:spPr>
        <p:txBody>
          <a:bodyPr>
            <a:normAutofit fontScale="90000"/>
          </a:bodyPr>
          <a:lstStyle/>
          <a:p>
            <a:br>
              <a:rPr lang="es-CL" sz="3600" b="1" dirty="0">
                <a:solidFill>
                  <a:srgbClr val="7030A0"/>
                </a:solidFill>
              </a:rPr>
            </a:br>
            <a:r>
              <a:rPr lang="es-CL" dirty="0">
                <a:solidFill>
                  <a:srgbClr val="FF0000"/>
                </a:solidFill>
                <a:latin typeface="Albertus Extra Bold" panose="020E0802040304020204" pitchFamily="34" charset="0"/>
              </a:rPr>
              <a:t>DEFINICIÓN DE PROBLEMA</a:t>
            </a:r>
            <a:br>
              <a:rPr lang="es-CL" dirty="0">
                <a:latin typeface="Albertus Extra Bold" panose="020E0802040304020204" pitchFamily="34" charset="0"/>
              </a:rPr>
            </a:br>
            <a:endParaRPr lang="es-CL" sz="3600" b="1" dirty="0">
              <a:solidFill>
                <a:srgbClr val="7030A0"/>
              </a:solidFill>
              <a:latin typeface="Albertus Extra Bold" panose="020E0802040304020204" pitchFamily="34" charset="0"/>
            </a:endParaRPr>
          </a:p>
        </p:txBody>
      </p:sp>
      <p:pic>
        <p:nvPicPr>
          <p:cNvPr id="7" name="Picture 6" descr="computadoras con material reciclado (con imágenes) | Materiales ...">
            <a:extLst>
              <a:ext uri="{FF2B5EF4-FFF2-40B4-BE49-F238E27FC236}">
                <a16:creationId xmlns:a16="http://schemas.microsoft.com/office/drawing/2014/main" id="{B7222BA7-B859-4CC4-9C01-2BD496FCE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0221" y="624947"/>
            <a:ext cx="3973689" cy="9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5324989A-63C4-436C-B39B-6477DF4B0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Un problema es un asunto o cuestión que se debe solucionar o aclarar, una contradicción o un conflicto entre lo que es y lo que debe ser, una dificultad un inconveniente , un disgusto, una molestia o una preocupación.</a:t>
            </a:r>
          </a:p>
          <a:p>
            <a:r>
              <a:rPr lang="es-CL" dirty="0"/>
              <a:t>Sinónimos de problema pueden ser: dificultad, inconveniente, complicación o contrariedad; enigma o incógnita; asunto o cuestión; duda o pregunta; obstáculo.</a:t>
            </a:r>
          </a:p>
          <a:p>
            <a:endParaRPr lang="es-CL" dirty="0"/>
          </a:p>
        </p:txBody>
      </p:sp>
      <p:pic>
        <p:nvPicPr>
          <p:cNvPr id="10" name="Imagen 9" descr="Problemática Empresarial - Posts | Facebook">
            <a:extLst>
              <a:ext uri="{FF2B5EF4-FFF2-40B4-BE49-F238E27FC236}">
                <a16:creationId xmlns:a16="http://schemas.microsoft.com/office/drawing/2014/main" id="{D17ABB91-C7CB-4A7C-8290-A26FE55452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710" y="4649500"/>
            <a:ext cx="5732727" cy="173472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3" name="Picture 5" descr="Las mejores prácticas del profesor para gestionar los conflictos en el aula  | VIU">
            <a:extLst>
              <a:ext uri="{FF2B5EF4-FFF2-40B4-BE49-F238E27FC236}">
                <a16:creationId xmlns:a16="http://schemas.microsoft.com/office/drawing/2014/main" id="{8A26FF04-39C0-4A14-ABA2-DF846532F7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00" r="7635"/>
          <a:stretch/>
        </p:blipFill>
        <p:spPr bwMode="auto">
          <a:xfrm>
            <a:off x="1278467" y="4649500"/>
            <a:ext cx="3349977" cy="1913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21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2E706A3C-8CF4-41F9-88F1-815F081E1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>
                <a:solidFill>
                  <a:srgbClr val="FF0000"/>
                </a:solidFill>
              </a:rPr>
              <a:t>Objetos tecnológicos que ayudan a solucionar nuestra vida diaria.</a:t>
            </a:r>
          </a:p>
        </p:txBody>
      </p:sp>
      <p:pic>
        <p:nvPicPr>
          <p:cNvPr id="1026" name="Picture 2" descr="inventos tecnologicos que facilitan la vida cotidiana">
            <a:extLst>
              <a:ext uri="{FF2B5EF4-FFF2-40B4-BE49-F238E27FC236}">
                <a16:creationId xmlns:a16="http://schemas.microsoft.com/office/drawing/2014/main" id="{D484C8A0-9C63-4418-8DF1-4AB768A7327C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78" y="2031999"/>
            <a:ext cx="11435644" cy="413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159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87B5F-FBE7-4F62-B9A0-2072BE84D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518" y="333559"/>
            <a:ext cx="9735359" cy="445338"/>
          </a:xfrm>
        </p:spPr>
        <p:txBody>
          <a:bodyPr>
            <a:normAutofit fontScale="90000"/>
          </a:bodyPr>
          <a:lstStyle/>
          <a:p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sz="3600" dirty="0">
                <a:latin typeface="Albertus Extra Bold" panose="020E0802040304020204" pitchFamily="34" charset="0"/>
              </a:rPr>
              <a:t>PASOS PARA SOLUCIONAR UN PROBLEMA</a:t>
            </a:r>
            <a:br>
              <a:rPr lang="es-CL" dirty="0"/>
            </a:br>
            <a:r>
              <a:rPr lang="es-CL" dirty="0"/>
              <a:t>1.</a:t>
            </a:r>
            <a:r>
              <a:rPr lang="es-CL" sz="3100" dirty="0">
                <a:solidFill>
                  <a:srgbClr val="FF0000"/>
                </a:solidFill>
                <a:latin typeface="Albertus Extra Bold" panose="020E0802040304020204" pitchFamily="34" charset="0"/>
              </a:rPr>
              <a:t>Identificar el problema</a:t>
            </a:r>
            <a:r>
              <a:rPr lang="es-CL" dirty="0"/>
              <a:t>.</a:t>
            </a:r>
            <a:br>
              <a:rPr lang="es-CL" dirty="0"/>
            </a:br>
            <a:br>
              <a:rPr lang="es-CL" dirty="0"/>
            </a:br>
            <a:br>
              <a:rPr lang="es-CL" dirty="0"/>
            </a:br>
            <a:br>
              <a:rPr lang="es-CL" dirty="0"/>
            </a:br>
            <a:r>
              <a:rPr lang="es-CL" dirty="0"/>
              <a:t>2. </a:t>
            </a:r>
            <a:r>
              <a:rPr lang="es-CL" sz="3100" dirty="0">
                <a:solidFill>
                  <a:srgbClr val="FF0000"/>
                </a:solidFill>
                <a:latin typeface="Albertus Extra Bold" panose="020E0802040304020204" pitchFamily="34" charset="0"/>
              </a:rPr>
              <a:t>Buscar soluciones</a:t>
            </a:r>
            <a:r>
              <a:rPr lang="es-CL" dirty="0">
                <a:solidFill>
                  <a:srgbClr val="FF0000"/>
                </a:solidFill>
              </a:rPr>
              <a:t>.</a:t>
            </a:r>
            <a:br>
              <a:rPr lang="es-CL" dirty="0">
                <a:solidFill>
                  <a:srgbClr val="FF0000"/>
                </a:solidFill>
              </a:rPr>
            </a:br>
            <a:br>
              <a:rPr lang="es-CL" dirty="0">
                <a:solidFill>
                  <a:srgbClr val="FF0000"/>
                </a:solidFill>
              </a:rPr>
            </a:br>
            <a:br>
              <a:rPr lang="es-CL" dirty="0"/>
            </a:br>
            <a:br>
              <a:rPr lang="es-CL" dirty="0"/>
            </a:br>
            <a:r>
              <a:rPr lang="es-CL" dirty="0"/>
              <a:t>3</a:t>
            </a:r>
            <a:r>
              <a:rPr lang="es-CL" sz="3100" dirty="0">
                <a:latin typeface="Albertus Extra Bold" panose="020E0802040304020204" pitchFamily="34" charset="0"/>
              </a:rPr>
              <a:t>. </a:t>
            </a:r>
            <a:r>
              <a:rPr lang="es-CL" sz="3100" dirty="0">
                <a:solidFill>
                  <a:srgbClr val="FF0000"/>
                </a:solidFill>
                <a:latin typeface="Albertus Extra Bold" panose="020E0802040304020204" pitchFamily="34" charset="0"/>
              </a:rPr>
              <a:t>Tomar decisiones</a:t>
            </a:r>
            <a:r>
              <a:rPr lang="es-CL" dirty="0">
                <a:solidFill>
                  <a:srgbClr val="FF0000"/>
                </a:solidFill>
              </a:rPr>
              <a:t>.</a:t>
            </a:r>
            <a:br>
              <a:rPr lang="es-CL" dirty="0">
                <a:solidFill>
                  <a:srgbClr val="FF0000"/>
                </a:solidFill>
              </a:rPr>
            </a:br>
            <a:endParaRPr lang="es-CL" dirty="0">
              <a:solidFill>
                <a:srgbClr val="FF0000"/>
              </a:solidFill>
            </a:endParaRPr>
          </a:p>
        </p:txBody>
      </p:sp>
      <p:pic>
        <p:nvPicPr>
          <p:cNvPr id="3" name="Picture 2" descr="Reconocer: Problema Solución - Lenguaje| 4º Básico - YouTube">
            <a:extLst>
              <a:ext uri="{FF2B5EF4-FFF2-40B4-BE49-F238E27FC236}">
                <a16:creationId xmlns:a16="http://schemas.microsoft.com/office/drawing/2014/main" id="{7D3FA1C3-4C8C-4F65-A6EF-09FED83B706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2" r="31707"/>
          <a:stretch/>
        </p:blipFill>
        <p:spPr bwMode="auto">
          <a:xfrm>
            <a:off x="6245930" y="5208060"/>
            <a:ext cx="2920647" cy="14410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098" name="Picture 2" descr="▷ ¿Como identificar &quot;que es un problema&quot; para un proyecto de investigación?">
            <a:extLst>
              <a:ext uri="{FF2B5EF4-FFF2-40B4-BE49-F238E27FC236}">
                <a16:creationId xmlns:a16="http://schemas.microsoft.com/office/drawing/2014/main" id="{CEBCB1E8-1781-449B-9DEC-E082FA825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902" y="778897"/>
            <a:ext cx="2619023" cy="131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 descr="C:\Users\JACQUELINE\AppData\Local\Microsoft\Windows\INetCache\Content.MSO\393668E2.tmp">
            <a:extLst>
              <a:ext uri="{FF2B5EF4-FFF2-40B4-BE49-F238E27FC236}">
                <a16:creationId xmlns:a16="http://schemas.microsoft.com/office/drawing/2014/main" id="{956958D8-2BAD-4AFE-B9A6-49EF5B4EA31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2338387"/>
            <a:ext cx="3181350" cy="2181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6657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168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Albertus Medium</vt:lpstr>
      <vt:lpstr>Antique Olive Compact</vt:lpstr>
      <vt:lpstr>Arial</vt:lpstr>
      <vt:lpstr>Arial Black</vt:lpstr>
      <vt:lpstr>Calibri</vt:lpstr>
      <vt:lpstr>Calibri Light</vt:lpstr>
      <vt:lpstr>Tema de Office</vt:lpstr>
      <vt:lpstr>Presentación de PowerPoint</vt:lpstr>
      <vt:lpstr> DEFINICIÓN DE PROBLEMA </vt:lpstr>
      <vt:lpstr>Objetos tecnológicos que ayudan a solucionar nuestra vida diaria.</vt:lpstr>
      <vt:lpstr>          PASOS PARA SOLUCIONAR UN PROBLEMA 1.Identificar el problema.    2. Buscar soluciones.    3. Tomar decisiones.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</dc:creator>
  <cp:lastModifiedBy>JACQUELINE</cp:lastModifiedBy>
  <cp:revision>29</cp:revision>
  <dcterms:created xsi:type="dcterms:W3CDTF">2020-06-23T16:41:14Z</dcterms:created>
  <dcterms:modified xsi:type="dcterms:W3CDTF">2020-10-12T23:37:39Z</dcterms:modified>
</cp:coreProperties>
</file>