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  <p:sldId id="258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19020C-8368-41A9-9D17-F8A83E5574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5C19095-BA4F-42F7-A7BA-F0CB3D2270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7CEAEC-3D62-4A08-B95E-903D84A61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16EF-E495-4CBD-B379-D81987DFA17B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0FAB91-89F7-4497-BC84-629C6FC8A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3BB231-A867-435D-A231-AF876475F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89DD-3F76-436E-8512-13D9E6A563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5284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61E266-1975-4FA6-B575-E1C52773B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0AC5C04-0979-4963-9AC6-4D45A5EB43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955573-C1B2-4BB1-A5F8-FAB2F5DC4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16EF-E495-4CBD-B379-D81987DFA17B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0E8CB4-2081-4C86-B3BC-33906EBE3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3A3CAB-6626-43EE-A54A-F105EEED8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89DD-3F76-436E-8512-13D9E6A563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2651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29BD14B-440F-40FC-953D-26C20C9BD0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975B7BC-34BF-474E-8946-58C474FD34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D99BA4-2215-47E0-9B3D-6BAFF9DF4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16EF-E495-4CBD-B379-D81987DFA17B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18C96B-F14B-4957-AB23-915975360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5FBAC8-670F-44E2-BF27-9C59963BE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89DD-3F76-436E-8512-13D9E6A563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2186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2FCB9E-77C5-4BE4-9167-240CD6424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4601D2-6683-4600-9FF5-3B2263A88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4E5244-2012-4C8D-A76A-A2193E1CA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16EF-E495-4CBD-B379-D81987DFA17B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966AD3-D33D-452C-9B47-F6C57083D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257662-6B42-49DE-9821-F0CFB5090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89DD-3F76-436E-8512-13D9E6A563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0913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A38E87-C495-4369-B94F-7E40D963F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6CCDB20-1E2F-49EB-9EA4-2C887A3C9F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053DC0-304E-4723-BF18-BE65231D9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16EF-E495-4CBD-B379-D81987DFA17B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4DB02D-438F-4605-A9F7-4A71D6DB9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9F4D97-57E9-49AD-A200-DCF577AF0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89DD-3F76-436E-8512-13D9E6A563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8138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3DB046-B1D6-4B57-AD06-C31C58374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6987AA-7CF1-47E5-94CB-8994FC01D2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CD42E5A-960B-4C58-BBDD-6756C9F046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B01111F-BDC7-4EA9-BCC1-6108C03E8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16EF-E495-4CBD-B379-D81987DFA17B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E258743-D261-49E5-AAA3-31C3DCA30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821F830-6D30-41C8-BBFD-6509F92E1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89DD-3F76-436E-8512-13D9E6A563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3871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36ADEA-CF85-455B-ADE0-DF77324BC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627FBA-479F-43DD-9B15-1ED8A0D274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8975778-5B58-4306-8E16-37A3CF8CAF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33AC775-417C-42E0-8A07-E153E256B3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57385B3-5F1E-4327-B0EF-DD37EF3E80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6FE785A-BF71-4B00-A444-26A95FA8C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16EF-E495-4CBD-B379-D81987DFA17B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1622BA4-DD20-4E0C-8157-94E68A549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69548D0-0EC0-42AF-AA4D-851008EEE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89DD-3F76-436E-8512-13D9E6A563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1657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3F7BD2-E79E-4003-B9D9-51C6BDE35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BF24AE0-41E8-4FC7-A450-3B557324F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16EF-E495-4CBD-B379-D81987DFA17B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4F97015-1045-48B1-A718-29D014F07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4A6144B-EA5D-49D2-B243-CD03884E7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89DD-3F76-436E-8512-13D9E6A563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2973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B09FF99-5474-4E5D-833C-A1EE9A603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16EF-E495-4CBD-B379-D81987DFA17B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8985491-E929-4729-8C8F-853075103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5EABF60-9CE0-4B89-BBB8-F5A1A93FC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89DD-3F76-436E-8512-13D9E6A563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790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648682-73D7-4A2F-900D-94FC49DF6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3461B6-63E1-4161-B8AF-FCE5CE54E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88581E7-5106-431B-84A9-B392530A55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6EB7A67-41B8-4ABB-8EF2-80FFB36E0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16EF-E495-4CBD-B379-D81987DFA17B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47EA496-A74A-4CDF-B25A-7A1F1BC99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3A9BF2C-6C4F-4B62-8A18-675CCA657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89DD-3F76-436E-8512-13D9E6A563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211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F78595-D75E-4373-9A9C-D5A3E00D6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18C5E40-C528-4266-9062-8FABBD8FD0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B8EE303-86B8-415F-B389-35F611C39A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EC33312-A1AC-447D-8BE9-8E8C421AB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16EF-E495-4CBD-B379-D81987DFA17B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7DBE52D-1792-42D5-AE1B-FC27E1ECA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52C8F6-EF0F-4812-A03A-30E39AF74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89DD-3F76-436E-8512-13D9E6A563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2526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CBEA97D-054E-4FD8-83BB-A6124A413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4938095-4C34-418D-88A8-6FE77B35CC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4160D5-BE1A-4CE9-B954-F21C3278EE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216EF-E495-4CBD-B379-D81987DFA17B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0DA16F-5AA5-44AF-ABDF-B8AF47142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0EBA76-6296-44E3-BD1D-5CE2B2ABC1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189DD-3F76-436E-8512-13D9E6A563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7837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support.office.com/es-es/article/agregar-y-editar-texto-ed1e3147-a846-41ca-8087-49e324cb50bd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>
            <a:extLst>
              <a:ext uri="{FF2B5EF4-FFF2-40B4-BE49-F238E27FC236}">
                <a16:creationId xmlns:a16="http://schemas.microsoft.com/office/drawing/2014/main" id="{81198DF5-3CC6-4C13-BA3B-AB14D28B2B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3511" y="383822"/>
            <a:ext cx="11356622" cy="6186311"/>
          </a:xfrm>
        </p:spPr>
        <p:txBody>
          <a:bodyPr/>
          <a:lstStyle/>
          <a:p>
            <a:pPr algn="l"/>
            <a:r>
              <a:rPr lang="es-ES" dirty="0">
                <a:latin typeface="Albertus Medium" panose="020E0602030304020304" pitchFamily="34" charset="0"/>
              </a:rPr>
              <a:t>                          </a:t>
            </a:r>
          </a:p>
          <a:p>
            <a:pPr algn="l"/>
            <a:endParaRPr lang="es-ES" dirty="0">
              <a:latin typeface="Albertus Medium" panose="020E0602030304020304" pitchFamily="34" charset="0"/>
            </a:endParaRPr>
          </a:p>
          <a:p>
            <a:pPr algn="l"/>
            <a:r>
              <a:rPr lang="es-ES" dirty="0">
                <a:latin typeface="Albertus Medium" panose="020E0602030304020304" pitchFamily="34" charset="0"/>
              </a:rPr>
              <a:t>           </a:t>
            </a:r>
            <a:r>
              <a:rPr lang="es-ES" sz="4000" b="1" dirty="0">
                <a:latin typeface="Albertus Medium" panose="020E0602030304020304" pitchFamily="34" charset="0"/>
              </a:rPr>
              <a:t>MATERIAL DE APOYO                    </a:t>
            </a:r>
          </a:p>
          <a:p>
            <a:pPr algn="l"/>
            <a:r>
              <a:rPr lang="es-ES" dirty="0">
                <a:solidFill>
                  <a:srgbClr val="FF0000"/>
                </a:solidFill>
                <a:latin typeface="Albertus Medium" panose="020E0602030304020304" pitchFamily="34" charset="0"/>
              </a:rPr>
              <a:t>                </a:t>
            </a:r>
          </a:p>
          <a:p>
            <a:pPr algn="l"/>
            <a:r>
              <a:rPr lang="es-ES" dirty="0">
                <a:solidFill>
                  <a:srgbClr val="FF0000"/>
                </a:solidFill>
                <a:latin typeface="Albertus Medium" panose="020E0602030304020304" pitchFamily="34" charset="0"/>
              </a:rPr>
              <a:t>                          </a:t>
            </a:r>
            <a:r>
              <a:rPr lang="es-ES" dirty="0">
                <a:solidFill>
                  <a:srgbClr val="FF0000"/>
                </a:solidFill>
                <a:latin typeface="Antique Olive Compact" panose="020B0904030504030204" pitchFamily="34" charset="0"/>
              </a:rPr>
              <a:t>Unidad 2    Guía  16</a:t>
            </a:r>
          </a:p>
          <a:p>
            <a:pPr algn="l"/>
            <a:r>
              <a:rPr lang="es-CL" b="1" dirty="0">
                <a:solidFill>
                  <a:schemeClr val="accent1"/>
                </a:solidFill>
              </a:rPr>
              <a:t>OBJETIVO:</a:t>
            </a:r>
          </a:p>
          <a:p>
            <a:r>
              <a:rPr lang="es-CL" b="1" dirty="0">
                <a:solidFill>
                  <a:schemeClr val="accent1"/>
                </a:solidFill>
              </a:rPr>
              <a:t>Elaborar un objeto tecnológico a partir de materiales reciclados y el uso de materiales, herramientas y útiles que se encuentran en el hogar.</a:t>
            </a:r>
          </a:p>
          <a:p>
            <a:r>
              <a:rPr lang="es-ES" b="1" dirty="0">
                <a:solidFill>
                  <a:schemeClr val="accent1"/>
                </a:solidFill>
                <a:latin typeface="Arial Black" panose="020B0A04020102020204" pitchFamily="34" charset="0"/>
              </a:rPr>
              <a:t>   </a:t>
            </a:r>
            <a:r>
              <a:rPr lang="es-ES" dirty="0">
                <a:latin typeface="Arial Black" panose="020B0A04020102020204" pitchFamily="34" charset="0"/>
              </a:rPr>
              <a:t>    </a:t>
            </a:r>
          </a:p>
          <a:p>
            <a:endParaRPr lang="es-ES" dirty="0">
              <a:latin typeface="Arial Black" panose="020B0A04020102020204" pitchFamily="34" charset="0"/>
            </a:endParaRPr>
          </a:p>
          <a:p>
            <a:r>
              <a:rPr lang="es-ES" sz="4000" dirty="0">
                <a:latin typeface="Arial Black" panose="020B0A04020102020204" pitchFamily="34" charset="0"/>
              </a:rPr>
              <a:t>TECNOLOGÍA </a:t>
            </a:r>
            <a:r>
              <a:rPr lang="es-ES" dirty="0">
                <a:latin typeface="Arial Black" panose="020B0A04020102020204" pitchFamily="34" charset="0"/>
              </a:rPr>
              <a:t> 4° A-B-C</a:t>
            </a:r>
            <a:endParaRPr lang="es-CL" dirty="0">
              <a:latin typeface="Arial Black" panose="020B0A04020102020204" pitchFamily="34" charset="0"/>
            </a:endParaRPr>
          </a:p>
          <a:p>
            <a:pPr algn="l"/>
            <a:endParaRPr lang="es-CL" dirty="0"/>
          </a:p>
        </p:txBody>
      </p:sp>
      <p:pic>
        <p:nvPicPr>
          <p:cNvPr id="5" name="Picture 2" descr="Tecnología nómada: 10 objetos de cartón para crear uno mismo ...">
            <a:extLst>
              <a:ext uri="{FF2B5EF4-FFF2-40B4-BE49-F238E27FC236}">
                <a16:creationId xmlns:a16="http://schemas.microsoft.com/office/drawing/2014/main" id="{735AE38E-BC62-4BBA-9017-3D6BA35238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5989" y="169333"/>
            <a:ext cx="4762500" cy="2889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7906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51088" y="417689"/>
            <a:ext cx="10515600" cy="1512711"/>
          </a:xfrm>
        </p:spPr>
        <p:txBody>
          <a:bodyPr>
            <a:normAutofit/>
          </a:bodyPr>
          <a:lstStyle/>
          <a:p>
            <a:r>
              <a:rPr lang="es-CL" sz="3600" b="1" dirty="0">
                <a:solidFill>
                  <a:schemeClr val="accent1"/>
                </a:solidFill>
              </a:rPr>
              <a:t>¿Pasos para  Construir un Objeto  Tecnológico?</a:t>
            </a:r>
            <a:br>
              <a:rPr lang="es-CL" sz="3600" b="1" dirty="0">
                <a:solidFill>
                  <a:srgbClr val="7030A0"/>
                </a:solidFill>
              </a:rPr>
            </a:br>
            <a:endParaRPr lang="es-CL" sz="3600" b="1" dirty="0">
              <a:solidFill>
                <a:srgbClr val="7030A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05842"/>
          </a:xfrm>
        </p:spPr>
        <p:txBody>
          <a:bodyPr>
            <a:normAutofit fontScale="25000" lnSpcReduction="20000"/>
          </a:bodyPr>
          <a:lstStyle/>
          <a:p>
            <a:endParaRPr lang="es-MX" sz="9600" dirty="0"/>
          </a:p>
          <a:p>
            <a:r>
              <a:rPr lang="es-CL" sz="7200" dirty="0">
                <a:latin typeface="Antique Olive Compact" panose="020B0904030504030204" pitchFamily="34" charset="0"/>
              </a:rPr>
              <a:t>Todo proyecto que se cree por muy sencillo que sea debe responder a las siguientes preguntas:</a:t>
            </a:r>
          </a:p>
          <a:p>
            <a:pPr lvl="0"/>
            <a:r>
              <a:rPr lang="es-CL" sz="7200" dirty="0">
                <a:solidFill>
                  <a:srgbClr val="C00000"/>
                </a:solidFill>
                <a:latin typeface="Antique Olive Compact" panose="020B0904030504030204" pitchFamily="34" charset="0"/>
              </a:rPr>
              <a:t>¿Qué es lo que hare?</a:t>
            </a:r>
            <a:r>
              <a:rPr lang="es-CL" sz="7200" dirty="0">
                <a:latin typeface="Antique Olive Compact" panose="020B0904030504030204" pitchFamily="34" charset="0"/>
              </a:rPr>
              <a:t>, y para obtener esta respuesta es necesario observar el entorno, preguntar si es necesario y así averiguar qué necesidad hace falta satisfacer.</a:t>
            </a:r>
          </a:p>
          <a:p>
            <a:pPr lvl="0"/>
            <a:r>
              <a:rPr lang="es-CL" sz="7200" dirty="0">
                <a:solidFill>
                  <a:srgbClr val="C00000"/>
                </a:solidFill>
                <a:latin typeface="Antique Olive Compact" panose="020B0904030504030204" pitchFamily="34" charset="0"/>
              </a:rPr>
              <a:t>¿Por qué? </a:t>
            </a:r>
            <a:r>
              <a:rPr lang="es-CL" sz="7200" dirty="0">
                <a:latin typeface="Antique Olive Compact" panose="020B0904030504030204" pitchFamily="34" charset="0"/>
              </a:rPr>
              <a:t>Porque hare eso, consiste en fundamentar claramente lo que se hará.</a:t>
            </a:r>
          </a:p>
          <a:p>
            <a:pPr lvl="0"/>
            <a:r>
              <a:rPr lang="es-CL" sz="7200" dirty="0">
                <a:solidFill>
                  <a:srgbClr val="C00000"/>
                </a:solidFill>
                <a:latin typeface="Antique Olive Compact" panose="020B0904030504030204" pitchFamily="34" charset="0"/>
              </a:rPr>
              <a:t>¿Para qué? </a:t>
            </a:r>
            <a:r>
              <a:rPr lang="es-CL" sz="7200" dirty="0">
                <a:latin typeface="Antique Olive Compact" panose="020B0904030504030204" pitchFamily="34" charset="0"/>
              </a:rPr>
              <a:t>Aquí se muestran los objetivos que se cumplirán con el proyecto.</a:t>
            </a:r>
          </a:p>
          <a:p>
            <a:pPr lvl="0"/>
            <a:r>
              <a:rPr lang="es-CL" sz="7200" dirty="0">
                <a:solidFill>
                  <a:srgbClr val="C00000"/>
                </a:solidFill>
                <a:latin typeface="Antique Olive Compact" panose="020B0904030504030204" pitchFamily="34" charset="0"/>
              </a:rPr>
              <a:t>¿Quién? </a:t>
            </a:r>
            <a:r>
              <a:rPr lang="es-CL" sz="7200" dirty="0">
                <a:latin typeface="Antique Olive Compact" panose="020B0904030504030204" pitchFamily="34" charset="0"/>
              </a:rPr>
              <a:t>Responde a la persona encargada de realizar el proyecto.</a:t>
            </a:r>
          </a:p>
          <a:p>
            <a:pPr lvl="0"/>
            <a:r>
              <a:rPr lang="es-CL" sz="7200" dirty="0">
                <a:solidFill>
                  <a:srgbClr val="C00000"/>
                </a:solidFill>
                <a:latin typeface="Antique Olive Compact" panose="020B0904030504030204" pitchFamily="34" charset="0"/>
              </a:rPr>
              <a:t>¿Con qué ? </a:t>
            </a:r>
            <a:r>
              <a:rPr lang="es-CL" sz="7200" dirty="0">
                <a:latin typeface="Antique Olive Compact" panose="020B0904030504030204" pitchFamily="34" charset="0"/>
              </a:rPr>
              <a:t>Son los materiales o presupuesto que se utilizara para el proyecto.</a:t>
            </a:r>
          </a:p>
          <a:p>
            <a:pPr lvl="0"/>
            <a:r>
              <a:rPr lang="es-CL" sz="7200" dirty="0">
                <a:solidFill>
                  <a:srgbClr val="C00000"/>
                </a:solidFill>
                <a:latin typeface="Antique Olive Compact" panose="020B0904030504030204" pitchFamily="34" charset="0"/>
              </a:rPr>
              <a:t>¿Para quién? </a:t>
            </a:r>
            <a:r>
              <a:rPr lang="es-CL" sz="7200" dirty="0">
                <a:latin typeface="Antique Olive Compact" panose="020B0904030504030204" pitchFamily="34" charset="0"/>
              </a:rPr>
              <a:t>Son las personas que se van a beneficiar con el proyecto creado.</a:t>
            </a:r>
          </a:p>
          <a:p>
            <a:pPr lvl="0"/>
            <a:r>
              <a:rPr lang="es-CL" sz="7200" dirty="0">
                <a:solidFill>
                  <a:srgbClr val="C00000"/>
                </a:solidFill>
                <a:latin typeface="Antique Olive Compact" panose="020B0904030504030204" pitchFamily="34" charset="0"/>
              </a:rPr>
              <a:t>¿Cómo? </a:t>
            </a:r>
            <a:r>
              <a:rPr lang="es-CL" sz="7200" dirty="0">
                <a:latin typeface="Antique Olive Compact" panose="020B0904030504030204" pitchFamily="34" charset="0"/>
              </a:rPr>
              <a:t>Responde a la validación que tenga el proyecto una vez que este aplicado.</a:t>
            </a:r>
          </a:p>
          <a:p>
            <a:endParaRPr lang="es-MX" sz="7200" dirty="0">
              <a:latin typeface="Antique Olive Compact" panose="020B0904030504030204" pitchFamily="34" charset="0"/>
            </a:endParaRPr>
          </a:p>
          <a:p>
            <a:endParaRPr lang="es-MX" sz="9600" dirty="0"/>
          </a:p>
          <a:p>
            <a:endParaRPr lang="es-MX" sz="9600" dirty="0"/>
          </a:p>
          <a:p>
            <a:endParaRPr lang="es-MX" sz="9600" dirty="0"/>
          </a:p>
          <a:p>
            <a:endParaRPr lang="es-MX" sz="9600" dirty="0"/>
          </a:p>
          <a:p>
            <a:r>
              <a:rPr lang="es-MX" sz="9600" dirty="0"/>
              <a:t>Sugerencia: </a:t>
            </a:r>
          </a:p>
          <a:p>
            <a:endParaRPr lang="es-MX" sz="9600" dirty="0"/>
          </a:p>
          <a:p>
            <a:endParaRPr lang="es-MX" sz="9600" dirty="0"/>
          </a:p>
          <a:p>
            <a:endParaRPr lang="es-MX" sz="9600" dirty="0"/>
          </a:p>
          <a:p>
            <a:endParaRPr lang="es-MX" sz="9600" dirty="0"/>
          </a:p>
          <a:p>
            <a:endParaRPr lang="es-MX" sz="9600" dirty="0"/>
          </a:p>
          <a:p>
            <a:endParaRPr lang="es-MX" sz="9600" dirty="0"/>
          </a:p>
          <a:p>
            <a:endParaRPr lang="es-MX" sz="9600" dirty="0"/>
          </a:p>
          <a:p>
            <a:endParaRPr lang="es-MX" sz="9600" dirty="0"/>
          </a:p>
          <a:p>
            <a:endParaRPr lang="es-MX" sz="9600" dirty="0"/>
          </a:p>
          <a:p>
            <a:endParaRPr lang="es-MX" sz="9600" dirty="0"/>
          </a:p>
          <a:p>
            <a:endParaRPr lang="es-MX" sz="9600" dirty="0"/>
          </a:p>
          <a:p>
            <a:endParaRPr lang="es-MX" sz="9600" dirty="0"/>
          </a:p>
          <a:p>
            <a:r>
              <a:rPr lang="es-MX" sz="9600" dirty="0">
                <a:solidFill>
                  <a:srgbClr val="FF0000"/>
                </a:solidFill>
              </a:rPr>
              <a:t>Te invito a visitar este link, que ayudará a complementar tus aprendizajes.</a:t>
            </a:r>
          </a:p>
          <a:p>
            <a:r>
              <a:rPr lang="es-CL" sz="6400" dirty="0">
                <a:hlinkClick r:id="rId2"/>
              </a:rPr>
              <a:t>https://support.office.com/es-es/article/agregar-y-editar-texto-ed1e3147-a846-41ca-8087-49e324cb50bd</a:t>
            </a:r>
            <a:endParaRPr lang="es-CL" sz="6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Picture 6" descr="computadoras con material reciclado (con imágenes) | Materiales ...">
            <a:extLst>
              <a:ext uri="{FF2B5EF4-FFF2-40B4-BE49-F238E27FC236}">
                <a16:creationId xmlns:a16="http://schemas.microsoft.com/office/drawing/2014/main" id="{B7222BA7-B859-4CC4-9C01-2BD496FCE8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399" y="1038580"/>
            <a:ext cx="3973689" cy="993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1216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313A7A74-BBD6-46E0-95AD-ECD27746D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3392"/>
            <a:ext cx="10515600" cy="2898245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br>
              <a:rPr lang="es-CL" dirty="0"/>
            </a:br>
            <a:endParaRPr lang="es-CL" dirty="0"/>
          </a:p>
          <a:p>
            <a:pPr marL="0" indent="0">
              <a:buNone/>
            </a:pPr>
            <a:r>
              <a:rPr lang="es-CL" dirty="0"/>
              <a:t>                                                                </a:t>
            </a:r>
            <a:r>
              <a:rPr lang="es-CL" sz="6500" b="1" dirty="0">
                <a:latin typeface="Antique Olive" panose="020B0603020204030204" pitchFamily="34" charset="0"/>
              </a:rPr>
              <a:t>MATERIALES RECICLABLES</a:t>
            </a: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endParaRPr lang="es-CL" dirty="0"/>
          </a:p>
          <a:p>
            <a:pPr marL="0" indent="0">
              <a:buNone/>
            </a:pPr>
            <a:br>
              <a:rPr lang="es-CL" dirty="0"/>
            </a:br>
            <a:endParaRPr lang="es-CL" dirty="0">
              <a:solidFill>
                <a:srgbClr val="000000"/>
              </a:solidFill>
              <a:latin typeface="Roboto"/>
            </a:endParaRPr>
          </a:p>
          <a:p>
            <a:pPr marL="0" indent="0">
              <a:buNone/>
            </a:pPr>
            <a:br>
              <a:rPr lang="es-CL" dirty="0"/>
            </a:br>
            <a:endParaRPr lang="es-CL" dirty="0"/>
          </a:p>
          <a:p>
            <a:pPr marL="0" indent="0">
              <a:buNone/>
            </a:pPr>
            <a:br>
              <a:rPr lang="es-CL" dirty="0"/>
            </a:br>
            <a:r>
              <a:rPr lang="es-CL" dirty="0"/>
              <a:t>MN</a:t>
            </a:r>
          </a:p>
        </p:txBody>
      </p:sp>
      <p:pic>
        <p:nvPicPr>
          <p:cNvPr id="1026" name="Picture 2" descr="ENERSA">
            <a:extLst>
              <a:ext uri="{FF2B5EF4-FFF2-40B4-BE49-F238E27FC236}">
                <a16:creationId xmlns:a16="http://schemas.microsoft.com/office/drawing/2014/main" id="{6CB2DEBC-8CFE-4BF7-8249-536310D1EF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6825" y="123119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65 nuevas ideas creativas para reciclar y reutilizar: Tutoriales e ...">
            <a:extLst>
              <a:ext uri="{FF2B5EF4-FFF2-40B4-BE49-F238E27FC236}">
                <a16:creationId xmlns:a16="http://schemas.microsoft.com/office/drawing/2014/main" id="{3E6347AE-D3F2-45B1-9ACA-D1995E2287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5722" y="4620331"/>
            <a:ext cx="3660422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ECICLAR PAPEL PARA AYUDAR - A Caminar Arequipa">
            <a:extLst>
              <a:ext uri="{FF2B5EF4-FFF2-40B4-BE49-F238E27FC236}">
                <a16:creationId xmlns:a16="http://schemas.microsoft.com/office/drawing/2014/main" id="{8014A542-58BE-4D3E-BD16-C0FBDC827EE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468"/>
          <a:stretch/>
        </p:blipFill>
        <p:spPr bwMode="auto">
          <a:xfrm>
            <a:off x="685801" y="2946401"/>
            <a:ext cx="2981325" cy="2449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eciclaje « ecologia-blog">
            <a:extLst>
              <a:ext uri="{FF2B5EF4-FFF2-40B4-BE49-F238E27FC236}">
                <a16:creationId xmlns:a16="http://schemas.microsoft.com/office/drawing/2014/main" id="{DC94BA6A-52E3-4D40-8020-E9A5B2151B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6825" y="2651654"/>
            <a:ext cx="2965978" cy="176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▷ Reciclaje de plástico en Arequipa 【 DONDE RECICLAR 】">
            <a:extLst>
              <a:ext uri="{FF2B5EF4-FFF2-40B4-BE49-F238E27FC236}">
                <a16:creationId xmlns:a16="http://schemas.microsoft.com/office/drawing/2014/main" id="{AD446446-F46D-4AA9-8754-4AE4D12764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227894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ómo reciclar botellas de plástico: ideas para manualidades">
            <a:extLst>
              <a:ext uri="{FF2B5EF4-FFF2-40B4-BE49-F238E27FC236}">
                <a16:creationId xmlns:a16="http://schemas.microsoft.com/office/drawing/2014/main" id="{7CA6586A-5089-4F73-8294-A87EB4C5B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6129" y="2991555"/>
            <a:ext cx="3300590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agen 10" descr="de botellas de plástico,  #botellas #plástico">
            <a:extLst>
              <a:ext uri="{FF2B5EF4-FFF2-40B4-BE49-F238E27FC236}">
                <a16:creationId xmlns:a16="http://schemas.microsoft.com/office/drawing/2014/main" id="{94B9CD47-0BB5-440E-BDF6-C1E6E983ED0F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6130" y="333651"/>
            <a:ext cx="3578048" cy="17135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0" name="Picture 16" descr="Qué materiales reciclar? - Ecoreciclaje">
            <a:extLst>
              <a:ext uri="{FF2B5EF4-FFF2-40B4-BE49-F238E27FC236}">
                <a16:creationId xmlns:a16="http://schemas.microsoft.com/office/drawing/2014/main" id="{CFB2EDC2-ECF8-4222-B76C-50FAD38DF1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4711" y="4945768"/>
            <a:ext cx="3544711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387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BEB971-43C3-46C1-8DC2-908A334CC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>
                <a:latin typeface="Albertus Extra Bold" panose="020E0802040304020204" pitchFamily="34" charset="0"/>
              </a:rPr>
              <a:t>     Herramientas </a:t>
            </a:r>
            <a:r>
              <a:rPr lang="es-CL" dirty="0">
                <a:latin typeface="Albertus Extra Bold" panose="020E0802040304020204" pitchFamily="34" charset="0"/>
              </a:rPr>
              <a:t>y materiales</a:t>
            </a:r>
            <a:r>
              <a:rPr lang="es-CL" dirty="0"/>
              <a:t>.</a:t>
            </a:r>
          </a:p>
        </p:txBody>
      </p:sp>
      <p:pic>
        <p:nvPicPr>
          <p:cNvPr id="2050" name="Picture 2" descr="El Blog de Kiara">
            <a:extLst>
              <a:ext uri="{FF2B5EF4-FFF2-40B4-BE49-F238E27FC236}">
                <a16:creationId xmlns:a16="http://schemas.microsoft.com/office/drawing/2014/main" id="{7DF44A01-124F-4367-83D6-74B20F575F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1556" y="1690688"/>
            <a:ext cx="5305777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ERRAMIENTAS DE USO COTIDIANO - cadilse">
            <a:extLst>
              <a:ext uri="{FF2B5EF4-FFF2-40B4-BE49-F238E27FC236}">
                <a16:creationId xmlns:a16="http://schemas.microsoft.com/office/drawing/2014/main" id="{23971CF9-EA37-49DA-95DF-35382E5E83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78" y="1631421"/>
            <a:ext cx="4512205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erramientas para trabajo en equipo archivos • Guarapo Media">
            <a:extLst>
              <a:ext uri="{FF2B5EF4-FFF2-40B4-BE49-F238E27FC236}">
                <a16:creationId xmlns:a16="http://schemas.microsoft.com/office/drawing/2014/main" id="{D664B14E-0FD6-44B0-9416-039055826C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33" y="3502555"/>
            <a:ext cx="10009717" cy="2788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6668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2E706A3C-8CF4-41F9-88F1-815F081E1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4000" b="1" dirty="0"/>
              <a:t>Objetos tecnológicos que ayudan a la vida diaria</a:t>
            </a:r>
          </a:p>
        </p:txBody>
      </p:sp>
      <p:pic>
        <p:nvPicPr>
          <p:cNvPr id="1026" name="Picture 2" descr="inventos tecnologicos que facilitan la vida cotidiana">
            <a:extLst>
              <a:ext uri="{FF2B5EF4-FFF2-40B4-BE49-F238E27FC236}">
                <a16:creationId xmlns:a16="http://schemas.microsoft.com/office/drawing/2014/main" id="{D484C8A0-9C63-4418-8DF1-4AB768A7327C}"/>
              </a:ext>
            </a:extLst>
          </p:cNvPr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78" y="1433689"/>
            <a:ext cx="11435644" cy="4730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41593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250</Words>
  <Application>Microsoft Office PowerPoint</Application>
  <PresentationFormat>Panorámica</PresentationFormat>
  <Paragraphs>47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5" baseType="lpstr">
      <vt:lpstr>Albertus Extra Bold</vt:lpstr>
      <vt:lpstr>Albertus Medium</vt:lpstr>
      <vt:lpstr>Antique Olive</vt:lpstr>
      <vt:lpstr>Antique Olive Compact</vt:lpstr>
      <vt:lpstr>Arial</vt:lpstr>
      <vt:lpstr>Arial Black</vt:lpstr>
      <vt:lpstr>Calibri</vt:lpstr>
      <vt:lpstr>Calibri Light</vt:lpstr>
      <vt:lpstr>Roboto</vt:lpstr>
      <vt:lpstr>Tema de Office</vt:lpstr>
      <vt:lpstr>Presentación de PowerPoint</vt:lpstr>
      <vt:lpstr>¿Pasos para  Construir un Objeto  Tecnológico? </vt:lpstr>
      <vt:lpstr>Presentación de PowerPoint</vt:lpstr>
      <vt:lpstr>     Herramientas y materiales.</vt:lpstr>
      <vt:lpstr>Objetos tecnológicos que ayudan a la vida diaria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JACQUELINE</dc:creator>
  <cp:lastModifiedBy>JACQUELINE</cp:lastModifiedBy>
  <cp:revision>16</cp:revision>
  <dcterms:created xsi:type="dcterms:W3CDTF">2020-06-23T16:41:14Z</dcterms:created>
  <dcterms:modified xsi:type="dcterms:W3CDTF">2020-08-16T21:41:21Z</dcterms:modified>
</cp:coreProperties>
</file>