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65" r:id="rId4"/>
    <p:sldId id="264" r:id="rId5"/>
    <p:sldId id="266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4301B-571C-46FD-A683-32846BF45071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256C-9F9D-4688-B05E-FC267D04DC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28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256C-9F9D-4688-B05E-FC267D04DCA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32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82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43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86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80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77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7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676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68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797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593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02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7DA8-116A-4B1A-95ED-A17CFDEF84C5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4A4E-4D2C-4525-8D46-B905F34B45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9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356164"/>
            <a:ext cx="4419600" cy="129857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APOYO GUÍA N° 14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9692" y="4365104"/>
            <a:ext cx="6400800" cy="1752600"/>
          </a:xfrm>
        </p:spPr>
        <p:txBody>
          <a:bodyPr>
            <a:normAutofit/>
          </a:bodyPr>
          <a:lstStyle/>
          <a:p>
            <a:r>
              <a:rPr lang="es-CL" dirty="0" smtClean="0"/>
              <a:t>Colegio Mineral El Teniente</a:t>
            </a:r>
          </a:p>
          <a:p>
            <a:r>
              <a:rPr lang="es-CL" dirty="0" smtClean="0"/>
              <a:t>Cuarto año Básico A – B y C</a:t>
            </a:r>
            <a:endParaRPr lang="es-CL" dirty="0"/>
          </a:p>
          <a:p>
            <a:r>
              <a:rPr lang="es-CL" dirty="0" smtClean="0"/>
              <a:t>TECNOLOGÍA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197"/>
            <a:ext cx="1238961" cy="122620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25" y="332656"/>
            <a:ext cx="1033603" cy="12747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45356" y="1700808"/>
            <a:ext cx="7949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Objetivo: Elaborar un objeto tecnológico para resolver problemas, seleccionando y demostrando dominio de técnicas herramientas y materiales de desechos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5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inos Leyendo | Vectores, Fotos de Stock y PSD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26033"/>
            <a:ext cx="3810012" cy="17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35" y="188640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es-CL" b="1" dirty="0"/>
              <a:t>SITUACIONES PROBLEMÁTICAS Y SOLUCIONES TECNOLÓGICAS SIMPLES</a:t>
            </a:r>
            <a:endParaRPr lang="es-CL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sp>
        <p:nvSpPr>
          <p:cNvPr id="5" name="4 Redondear rectángulo de esquina diagonal"/>
          <p:cNvSpPr/>
          <p:nvPr/>
        </p:nvSpPr>
        <p:spPr>
          <a:xfrm>
            <a:off x="395535" y="1772816"/>
            <a:ext cx="8506359" cy="3312368"/>
          </a:xfrm>
          <a:prstGeom prst="round2DiagRect">
            <a:avLst>
              <a:gd name="adj1" fmla="val 10812"/>
              <a:gd name="adj2" fmla="val 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/>
              <a:t>SITUACIONES QUE NOS CAUSAN </a:t>
            </a:r>
            <a:r>
              <a:rPr lang="es-CL" sz="2400" b="1" dirty="0" smtClean="0"/>
              <a:t>PROBLEMAS</a:t>
            </a:r>
          </a:p>
          <a:p>
            <a:r>
              <a:rPr lang="es-CL" sz="2400" b="1" dirty="0" smtClean="0"/>
              <a:t>Cada objeto creado por el hombre, ha surgido para solucionar un problema o facilitar la vida.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/>
              <a:t>AL USAR, CONSUMIR O CREAR TECNOLOGÍA.</a:t>
            </a:r>
          </a:p>
          <a:p>
            <a:r>
              <a:rPr lang="es-CL" sz="2400" dirty="0" smtClean="0"/>
              <a:t>Para </a:t>
            </a:r>
            <a:r>
              <a:rPr lang="es-CL" sz="2400" dirty="0"/>
              <a:t>detectar problemas en nuestro entorno debemos observar como usuarios, consumidores y creadores de tecnología. Esto es fundamental para que podamos ser propositivos y activos en el mejoramiento y creación de nuestro entorno tecnológico, ya que para ello es fundamental contar con un propósito claro.</a:t>
            </a:r>
          </a:p>
        </p:txBody>
      </p:sp>
    </p:spTree>
    <p:extLst>
      <p:ext uri="{BB962C8B-B14F-4D97-AF65-F5344CB8AC3E}">
        <p14:creationId xmlns:p14="http://schemas.microsoft.com/office/powerpoint/2010/main" val="1099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230" y="177452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es-CL" sz="3600" b="1" dirty="0" smtClean="0"/>
              <a:t>SOLUCIONES </a:t>
            </a:r>
            <a:r>
              <a:rPr lang="es-CL" sz="3600" b="1" dirty="0"/>
              <a:t>TECNOLÓGICAS SIMPLES</a:t>
            </a:r>
            <a:r>
              <a:rPr lang="es-CL" sz="3600" dirty="0" smtClean="0"/>
              <a:t>:</a:t>
            </a:r>
            <a:endParaRPr lang="es-CL" sz="36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980728"/>
            <a:ext cx="7985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El </a:t>
            </a:r>
            <a:r>
              <a:rPr lang="es-CL" sz="2400" dirty="0"/>
              <a:t>ser humano siente la necesidad de solucionar los problemas que se le presentan para vivir mejor.</a:t>
            </a:r>
          </a:p>
          <a:p>
            <a:pPr algn="just"/>
            <a:r>
              <a:rPr lang="es-CL" sz="2400" b="1" dirty="0" smtClean="0"/>
              <a:t>Para </a:t>
            </a:r>
            <a:r>
              <a:rPr lang="es-CL" sz="2400" b="1" dirty="0"/>
              <a:t>una misma situación-problema pueden existir varias alternativas de solución</a:t>
            </a:r>
            <a:r>
              <a:rPr lang="es-CL" sz="2400" b="1" dirty="0" smtClean="0"/>
              <a:t>.</a:t>
            </a:r>
          </a:p>
          <a:p>
            <a:pPr algn="just"/>
            <a:r>
              <a:rPr lang="es-CL" sz="2400" b="1" dirty="0"/>
              <a:t>SOLUCIONES </a:t>
            </a:r>
            <a:r>
              <a:rPr lang="es-CL" sz="2400" b="1" dirty="0" smtClean="0"/>
              <a:t>TECNOLÓGICAS</a:t>
            </a:r>
          </a:p>
          <a:p>
            <a:pPr algn="just"/>
            <a:r>
              <a:rPr lang="es-CL" sz="2400" dirty="0" smtClean="0"/>
              <a:t>Se </a:t>
            </a:r>
            <a:r>
              <a:rPr lang="es-CL" sz="2400" dirty="0"/>
              <a:t>han </a:t>
            </a:r>
            <a:r>
              <a:rPr lang="es-CL" sz="2400" dirty="0" smtClean="0"/>
              <a:t>inventado para </a:t>
            </a:r>
            <a:r>
              <a:rPr lang="es-CL" sz="2400" dirty="0"/>
              <a:t>satisfacer distintas necesidades de las </a:t>
            </a:r>
            <a:r>
              <a:rPr lang="es-CL" sz="2400" dirty="0" smtClean="0"/>
              <a:t>personas; </a:t>
            </a:r>
            <a:r>
              <a:rPr lang="es-CL" sz="2400" dirty="0"/>
              <a:t>por ejemplo, en el área de la salud</a:t>
            </a:r>
            <a:r>
              <a:rPr lang="es-CL" sz="2400" dirty="0" smtClean="0"/>
              <a:t>, alimentación</a:t>
            </a:r>
            <a:r>
              <a:rPr lang="es-CL" sz="2400" dirty="0"/>
              <a:t>, transporte, comunicaciones, etc</a:t>
            </a:r>
            <a:r>
              <a:rPr lang="es-CL" sz="2400" dirty="0" smtClean="0"/>
              <a:t>. existen </a:t>
            </a:r>
            <a:r>
              <a:rPr lang="es-CL" sz="2400" dirty="0"/>
              <a:t>muchos grupos de personas en universidades, institutos y centros de investigación alrededor del mundo que están permanentemente buscando la forma de crear nuevas tecnologías o mejorarlas existentes</a:t>
            </a:r>
            <a:r>
              <a:rPr lang="es-CL" sz="2400" dirty="0" smtClean="0"/>
              <a:t>.</a:t>
            </a:r>
            <a:endParaRPr lang="es-CL" sz="2400" u="sng" dirty="0"/>
          </a:p>
        </p:txBody>
      </p:sp>
      <p:pic>
        <p:nvPicPr>
          <p:cNvPr id="11" name="Picture 2" descr="ᐈ Estudiando animados imágenes de stock, dibujos dibujos animad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62" y="5085184"/>
            <a:ext cx="2411760" cy="16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381" y="69271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es-CL" b="1" dirty="0" smtClean="0"/>
              <a:t>Soluciones </a:t>
            </a:r>
            <a:r>
              <a:rPr lang="es-CL" b="1" dirty="0"/>
              <a:t>tecnológicas.</a:t>
            </a:r>
            <a:endParaRPr lang="es-CL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980728"/>
            <a:ext cx="7985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* </a:t>
            </a:r>
            <a:r>
              <a:rPr lang="es-CL" sz="2800" dirty="0"/>
              <a:t>Usualmente existe más de una </a:t>
            </a:r>
            <a:r>
              <a:rPr lang="es-CL" sz="2800" dirty="0" smtClean="0"/>
              <a:t>solución para </a:t>
            </a:r>
            <a:r>
              <a:rPr lang="es-CL" sz="2800" dirty="0"/>
              <a:t>un problema determinado, y que unas pueden ser mejores que otras</a:t>
            </a:r>
            <a:r>
              <a:rPr lang="es-CL" sz="2800" dirty="0" smtClean="0"/>
              <a:t>.  Una </a:t>
            </a:r>
            <a:r>
              <a:rPr lang="es-CL" sz="2800" dirty="0"/>
              <a:t>solución puede ser muy buena en un contexto, pero mala en otro.</a:t>
            </a:r>
          </a:p>
          <a:p>
            <a:pPr algn="just"/>
            <a:endParaRPr lang="es-CL" sz="2800" u="sng" dirty="0"/>
          </a:p>
          <a:p>
            <a:pPr algn="just"/>
            <a:r>
              <a:rPr lang="es-CL" sz="2800" dirty="0" smtClean="0"/>
              <a:t>Un </a:t>
            </a:r>
            <a:r>
              <a:rPr lang="es-CL" sz="2800" dirty="0"/>
              <a:t>mal diseño o decisión tecnológica puede tener enormes impactos para las </a:t>
            </a:r>
            <a:r>
              <a:rPr lang="es-CL" sz="2800" dirty="0" smtClean="0"/>
              <a:t>personas.  Ejemplo</a:t>
            </a:r>
            <a:r>
              <a:rPr lang="es-CL" sz="2800" dirty="0"/>
              <a:t>: Un auto a toda velocidad o sin hacerle las revisiones técnicas que corresponden puede ocasionar graves accidentes.</a:t>
            </a:r>
          </a:p>
        </p:txBody>
      </p:sp>
      <p:sp>
        <p:nvSpPr>
          <p:cNvPr id="4" name="AutoShape 2" descr="Niños trabajando Imágenes Vectoriales, Ilustraciones Libr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2" name="Picture 4" descr="Niños trabajando Imágenes Vectoriales, Ilustraciones Libres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297047" y="4941168"/>
            <a:ext cx="4499992" cy="17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iños trabajando Imágenes Vectoriales, Ilustraciones Libres de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6"/>
          <a:stretch/>
        </p:blipFill>
        <p:spPr bwMode="auto">
          <a:xfrm>
            <a:off x="280109" y="5359449"/>
            <a:ext cx="4152212" cy="14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en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4" y="3717032"/>
            <a:ext cx="3083765" cy="28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812" y="332656"/>
            <a:ext cx="8229600" cy="778098"/>
          </a:xfrm>
        </p:spPr>
        <p:txBody>
          <a:bodyPr>
            <a:noAutofit/>
          </a:bodyPr>
          <a:lstStyle/>
          <a:p>
            <a:pPr lvl="0"/>
            <a:r>
              <a:rPr lang="es-CL" sz="3600" b="1" dirty="0" smtClean="0"/>
              <a:t>ELABORACIÓN </a:t>
            </a:r>
            <a:r>
              <a:rPr lang="es-CL" sz="3600" b="1" dirty="0"/>
              <a:t>DE UNA SOLUCIÓN TECNOLÓGICA</a:t>
            </a:r>
            <a:endParaRPr lang="es-CL" sz="36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5037" y="1348800"/>
            <a:ext cx="82489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600" dirty="0" smtClean="0"/>
              <a:t>Antes </a:t>
            </a:r>
            <a:r>
              <a:rPr lang="es-CL" sz="2600" dirty="0"/>
              <a:t>de elaborar o diseñar </a:t>
            </a:r>
            <a:r>
              <a:rPr lang="es-CL" sz="2600" dirty="0" smtClean="0"/>
              <a:t>un objeto tecnológico, debemos identificar </a:t>
            </a:r>
            <a:r>
              <a:rPr lang="es-CL" sz="2600" b="1" dirty="0" smtClean="0"/>
              <a:t>el problema</a:t>
            </a:r>
            <a:r>
              <a:rPr lang="es-CL" sz="2600" dirty="0" smtClean="0"/>
              <a:t>, y después preguntarnos ¿Cómo lo puedo solucionar?</a:t>
            </a:r>
          </a:p>
          <a:p>
            <a:pPr algn="just"/>
            <a:endParaRPr lang="es-CL" sz="2600" dirty="0" smtClean="0"/>
          </a:p>
          <a:p>
            <a:pPr algn="just"/>
            <a:r>
              <a:rPr lang="es-CL" sz="2600" dirty="0" smtClean="0"/>
              <a:t>Para una </a:t>
            </a:r>
            <a:r>
              <a:rPr lang="es-CL" sz="2600" dirty="0"/>
              <a:t>solución tecnológica es importante</a:t>
            </a:r>
            <a:r>
              <a:rPr lang="es-CL" sz="2600" dirty="0" smtClean="0"/>
              <a:t>: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600" dirty="0" smtClean="0"/>
              <a:t>Tener </a:t>
            </a:r>
            <a:r>
              <a:rPr lang="es-CL" sz="2600" dirty="0"/>
              <a:t>claridad de cual es </a:t>
            </a:r>
            <a:r>
              <a:rPr lang="es-CL" sz="2600" b="1" u="sng" dirty="0"/>
              <a:t>el propósito </a:t>
            </a:r>
            <a:r>
              <a:rPr lang="es-CL" sz="2600" dirty="0"/>
              <a:t>de tu solución </a:t>
            </a:r>
            <a:r>
              <a:rPr lang="es-CL" sz="2600" dirty="0" smtClean="0"/>
              <a:t>tecnológica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600" dirty="0"/>
              <a:t>A</a:t>
            </a:r>
            <a:r>
              <a:rPr lang="es-CL" sz="2600" dirty="0" smtClean="0"/>
              <a:t> </a:t>
            </a:r>
            <a:r>
              <a:rPr lang="es-CL" sz="2600" dirty="0"/>
              <a:t>quién estará dirigido</a:t>
            </a:r>
            <a:r>
              <a:rPr lang="es-CL" sz="26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600" dirty="0" smtClean="0"/>
              <a:t>Las </a:t>
            </a:r>
            <a:r>
              <a:rPr lang="es-CL" sz="2600" dirty="0"/>
              <a:t>características que debe tener el objeto</a:t>
            </a:r>
            <a:r>
              <a:rPr lang="es-CL" sz="26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600" dirty="0" smtClean="0"/>
              <a:t>Los materiales </a:t>
            </a:r>
            <a:r>
              <a:rPr lang="es-CL" sz="2600" dirty="0"/>
              <a:t>a utilizar</a:t>
            </a:r>
            <a:r>
              <a:rPr lang="es-CL" sz="26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600" dirty="0" smtClean="0"/>
              <a:t>Los </a:t>
            </a:r>
            <a:r>
              <a:rPr lang="es-CL" sz="2600" dirty="0"/>
              <a:t>pasos o tareas por realizar</a:t>
            </a:r>
            <a:r>
              <a:rPr lang="es-CL" sz="2600" dirty="0" smtClean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CL" sz="2600" dirty="0" smtClean="0"/>
              <a:t>Evaluar el trabajo final</a:t>
            </a:r>
            <a:endParaRPr lang="es-CL" sz="2600" dirty="0"/>
          </a:p>
        </p:txBody>
      </p:sp>
    </p:spTree>
    <p:extLst>
      <p:ext uri="{BB962C8B-B14F-4D97-AF65-F5344CB8AC3E}">
        <p14:creationId xmlns:p14="http://schemas.microsoft.com/office/powerpoint/2010/main" val="29963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60337"/>
            <a:ext cx="7643192" cy="70609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Veamos un ejemplo: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975" y="728820"/>
            <a:ext cx="8489797" cy="1728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b="1" u="sng" dirty="0" smtClean="0"/>
              <a:t>PROBLEMA</a:t>
            </a:r>
            <a:r>
              <a:rPr lang="es-CL" dirty="0" smtClean="0"/>
              <a:t>: “Fernanda de 10 años  tiene muchos lápices y materiales en su estuche, y cuando quiere hacer sus tareas, pierde mucho tiempo buscando el lápiz, la tijera, la goma o el sacapuntas porque no los encuentra”.</a:t>
            </a:r>
            <a:endParaRPr lang="es-CL" dirty="0"/>
          </a:p>
          <a:p>
            <a:endParaRPr lang="es-CL" dirty="0"/>
          </a:p>
        </p:txBody>
      </p:sp>
      <p:sp>
        <p:nvSpPr>
          <p:cNvPr id="4" name="AutoShape 2" descr="Fotos gratis : escritura, lápiz, bandera, pintar, vistoso, pap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Fotos gratis : escritura, lápiz, bandera, pintar, vistoso, pape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Fotos gratis : escritura, lápiz, bandera, pintar, vistoso, papel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8" descr="Fotos gratis : escritura, lápiz, bandera, pintar, vistoso, papel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30" name="Picture 10" descr="Fotos gratis : lápiz, formación, pintar, vistoso, papel, educació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58461"/>
            <a:ext cx="3210775" cy="21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74261" y="2276872"/>
            <a:ext cx="481781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dirty="0"/>
              <a:t>Tener claridad de cual es </a:t>
            </a:r>
            <a:r>
              <a:rPr lang="es-CL" b="1" u="sng" dirty="0"/>
              <a:t>el propósito </a:t>
            </a:r>
            <a:r>
              <a:rPr lang="es-CL" dirty="0"/>
              <a:t>de tu solución </a:t>
            </a:r>
            <a:r>
              <a:rPr lang="es-CL" dirty="0" smtClean="0"/>
              <a:t>tecnológica (solución)</a:t>
            </a:r>
            <a:endParaRPr lang="es-CL" dirty="0"/>
          </a:p>
          <a:p>
            <a:pPr marL="457200" indent="-457200" algn="just">
              <a:buFont typeface="+mj-lt"/>
              <a:buAutoNum type="arabicPeriod"/>
            </a:pPr>
            <a:r>
              <a:rPr lang="es-CL" dirty="0"/>
              <a:t>A quién estará dirigido.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dirty="0"/>
              <a:t>Las características que debe tener el objeto.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dirty="0"/>
              <a:t>Los materiales a utilizar.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dirty="0"/>
              <a:t>Los pasos o tareas por realizar</a:t>
            </a:r>
            <a:r>
              <a:rPr lang="es-CL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Evaluar el trabajo final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45385" y="4353080"/>
            <a:ext cx="778951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Ordenar los materiales de su estuche a través de un </a:t>
            </a:r>
            <a:r>
              <a:rPr lang="es-CL" b="1" u="sng" dirty="0" smtClean="0"/>
              <a:t>portalápices </a:t>
            </a:r>
            <a:r>
              <a:rPr lang="es-CL" dirty="0" smtClean="0"/>
              <a:t>(solución)</a:t>
            </a:r>
            <a:endParaRPr lang="es-CL" b="1" u="sng" dirty="0"/>
          </a:p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A Fernanda, una niña de 10 años</a:t>
            </a:r>
            <a:endParaRPr lang="es-CL" dirty="0"/>
          </a:p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Varios compartimentos para clasificar y ordenar, buscar alternativas de posibles soluciones. </a:t>
            </a:r>
            <a:endParaRPr lang="es-CL" dirty="0"/>
          </a:p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Elementos reciclados: cajas, conos de confort, papeles o cartulinas para decorar, tijeras, pegamento, etc.</a:t>
            </a:r>
            <a:endParaRPr lang="es-CL" dirty="0"/>
          </a:p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Diseñar o dibujar como lo quiero, recolectar los materiales, </a:t>
            </a:r>
            <a:r>
              <a:rPr lang="es-CL" dirty="0" smtClean="0"/>
              <a:t>armar.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dirty="0" smtClean="0"/>
              <a:t>¿Cómo quedó? ¿Ayuda o facilita las cosas?</a:t>
            </a:r>
            <a:endParaRPr lang="es-CL" dirty="0"/>
          </a:p>
        </p:txBody>
      </p:sp>
      <p:sp>
        <p:nvSpPr>
          <p:cNvPr id="9" name="8 Flecha curvada hacia la derecha"/>
          <p:cNvSpPr/>
          <p:nvPr/>
        </p:nvSpPr>
        <p:spPr>
          <a:xfrm rot="19723052">
            <a:off x="278930" y="4118840"/>
            <a:ext cx="462860" cy="13264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lustración De Un Grupo Diverso De Preescolar Niños Trabajando E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01444"/>
            <a:ext cx="3051491" cy="26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899" y="116632"/>
            <a:ext cx="8229600" cy="1143000"/>
          </a:xfrm>
        </p:spPr>
        <p:txBody>
          <a:bodyPr/>
          <a:lstStyle/>
          <a:p>
            <a:r>
              <a:rPr lang="es-CL" dirty="0" smtClean="0"/>
              <a:t>AHORA ES TU TURNO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1899" y="1094010"/>
            <a:ext cx="8229600" cy="4525963"/>
          </a:xfrm>
        </p:spPr>
        <p:txBody>
          <a:bodyPr/>
          <a:lstStyle/>
          <a:p>
            <a:r>
              <a:rPr lang="es-CL" dirty="0" smtClean="0"/>
              <a:t>Busca diferentes diseños y elige el que más se acomode a tus necesidades. </a:t>
            </a:r>
          </a:p>
          <a:p>
            <a:r>
              <a:rPr lang="es-CL" dirty="0" smtClean="0"/>
              <a:t>Realiza un bosquejo (dibujo) en tu cuaderno.</a:t>
            </a:r>
          </a:p>
          <a:p>
            <a:r>
              <a:rPr lang="es-CL" dirty="0" smtClean="0"/>
              <a:t>Busca los materiales necesarios para confeccionarlo.</a:t>
            </a:r>
          </a:p>
          <a:p>
            <a:r>
              <a:rPr lang="es-CL" dirty="0" smtClean="0"/>
              <a:t>HÁCELO, TÚ PUEDES.</a:t>
            </a:r>
          </a:p>
          <a:p>
            <a:r>
              <a:rPr lang="es-CL" dirty="0" smtClean="0"/>
              <a:t>Envía una foto de tu trabajo.</a:t>
            </a:r>
          </a:p>
        </p:txBody>
      </p:sp>
    </p:spTree>
    <p:extLst>
      <p:ext uri="{BB962C8B-B14F-4D97-AF65-F5344CB8AC3E}">
        <p14:creationId xmlns:p14="http://schemas.microsoft.com/office/powerpoint/2010/main" val="3280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CL" dirty="0" smtClean="0"/>
              <a:t>ejemplos:</a:t>
            </a:r>
            <a:endParaRPr lang="es-CL" dirty="0"/>
          </a:p>
        </p:txBody>
      </p:sp>
      <p:pic>
        <p:nvPicPr>
          <p:cNvPr id="6146" name="Picture 2" descr="Manualidades: Porta lápices ~ EBI México | Manualidades, Recicl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944216" cy="29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rtalapices de Cartón -DIY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55" y="908720"/>
            <a:ext cx="4186255" cy="23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rta lapiz | Organizador de lápic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3916"/>
          <a:stretch/>
        </p:blipFill>
        <p:spPr bwMode="auto">
          <a:xfrm>
            <a:off x="7157545" y="350388"/>
            <a:ext cx="1734935" cy="30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Y Organizador con tubos de cartón (Reciclaje) Ecobrisa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 b="12971"/>
          <a:stretch/>
        </p:blipFill>
        <p:spPr bwMode="auto">
          <a:xfrm>
            <a:off x="73554" y="3983811"/>
            <a:ext cx="3163658" cy="21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nualidades fáciles con cajas de cartón | Manualida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0085"/>
            <a:ext cx="3253509" cy="18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omohacer Instagram posts (photos and videos) - Picuki.co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 b="7729"/>
          <a:stretch/>
        </p:blipFill>
        <p:spPr bwMode="auto">
          <a:xfrm>
            <a:off x="3707904" y="3429000"/>
            <a:ext cx="1989008" cy="2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5487" y="6093296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Puedes buscar otros modelos o diseñar el tuyo propio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379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539</Words>
  <Application>Microsoft Office PowerPoint</Application>
  <PresentationFormat>Presentación en pantalla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APOYO GUÍA N° 14</vt:lpstr>
      <vt:lpstr>SITUACIONES PROBLEMÁTICAS Y SOLUCIONES TECNOLÓGICAS SIMPLES</vt:lpstr>
      <vt:lpstr>SOLUCIONES TECNOLÓGICAS SIMPLES:</vt:lpstr>
      <vt:lpstr>Soluciones tecnológicas.</vt:lpstr>
      <vt:lpstr>ELABORACIÓN DE UNA SOLUCIÓN TECNOLÓGICA</vt:lpstr>
      <vt:lpstr>Veamos un ejemplo:</vt:lpstr>
      <vt:lpstr>AHORA ES TU TURNO</vt:lpstr>
      <vt:lpstr>ejemplos: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GUÍA N° 3</dc:title>
  <dc:creator>Maritza Medina Silva</dc:creator>
  <cp:lastModifiedBy>Maritza Medina Silva</cp:lastModifiedBy>
  <cp:revision>60</cp:revision>
  <dcterms:created xsi:type="dcterms:W3CDTF">2020-03-26T01:06:58Z</dcterms:created>
  <dcterms:modified xsi:type="dcterms:W3CDTF">2020-06-30T04:50:19Z</dcterms:modified>
</cp:coreProperties>
</file>