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7" r:id="rId3"/>
    <p:sldId id="265" r:id="rId4"/>
    <p:sldId id="264" r:id="rId5"/>
    <p:sldId id="266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8" d="100"/>
          <a:sy n="58" d="100"/>
        </p:scale>
        <p:origin x="-1027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32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9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  <a:endParaRPr lang="es-CL" dirty="0"/>
          </a:p>
          <a:p>
            <a:r>
              <a:rPr lang="es-CL" dirty="0" smtClean="0"/>
              <a:t>TECNOLOGÍA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Representar objetos tecnológicos en dos dimensiones a partir de 3 vistas diferentes.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35" y="188640"/>
            <a:ext cx="8229600" cy="778098"/>
          </a:xfrm>
        </p:spPr>
        <p:txBody>
          <a:bodyPr/>
          <a:lstStyle/>
          <a:p>
            <a:pPr algn="l"/>
            <a:r>
              <a:rPr lang="es-CL" dirty="0" smtClean="0"/>
              <a:t>Conceptos Claves: </a:t>
            </a:r>
            <a:endParaRPr lang="es-CL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5" name="4 Redondear rectángulo de esquina diagonal"/>
          <p:cNvSpPr/>
          <p:nvPr/>
        </p:nvSpPr>
        <p:spPr>
          <a:xfrm>
            <a:off x="267596" y="1124744"/>
            <a:ext cx="8506359" cy="2304256"/>
          </a:xfrm>
          <a:prstGeom prst="round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b="1" dirty="0" smtClean="0"/>
              <a:t>DOS DIMENSIONES:</a:t>
            </a:r>
            <a:r>
              <a:rPr lang="es-CL" sz="2400" dirty="0" smtClean="0"/>
              <a:t> </a:t>
            </a:r>
            <a:r>
              <a:rPr lang="es-CL" sz="2400" dirty="0"/>
              <a:t>Imagina una línea muy fina, que tiene sólo una dimensión, </a:t>
            </a:r>
            <a:r>
              <a:rPr lang="es-CL" sz="2400" dirty="0" smtClean="0"/>
              <a:t>longitud (alto). </a:t>
            </a:r>
            <a:r>
              <a:rPr lang="es-CL" sz="2400" dirty="0"/>
              <a:t>Si agregas una segunda dimensión de ancho, tienes un espacio 2D o bidimensional. Las formas 2D o bidimensionales tienen longitud y ancho, pero no profundidad. Son planas, como un cómic o un </a:t>
            </a:r>
            <a:r>
              <a:rPr lang="es-CL" sz="2400" b="1" dirty="0"/>
              <a:t>dibujo</a:t>
            </a:r>
            <a:r>
              <a:rPr lang="es-CL" sz="2400" dirty="0"/>
              <a:t>.</a:t>
            </a:r>
            <a:endParaRPr lang="es-CL" sz="2400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835696" y="4077072"/>
            <a:ext cx="0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 rot="16200000">
            <a:off x="2837774" y="3074995"/>
            <a:ext cx="2460340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908039" y="4932721"/>
            <a:ext cx="121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ALTO</a:t>
            </a:r>
            <a:endParaRPr lang="es-CL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331640" y="4509120"/>
            <a:ext cx="0" cy="144016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563888" y="3573016"/>
            <a:ext cx="121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ANCHO</a:t>
            </a:r>
            <a:endParaRPr lang="es-CL" dirty="0"/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2267744" y="3893783"/>
            <a:ext cx="3744416" cy="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2026" r="3781" b="28987"/>
          <a:stretch/>
        </p:blipFill>
        <p:spPr bwMode="auto">
          <a:xfrm>
            <a:off x="4801312" y="1959556"/>
            <a:ext cx="3240360" cy="364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ALZADO: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467544" y="980728"/>
            <a:ext cx="79852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/>
              <a:t>Corresponde al dibujo de un </a:t>
            </a:r>
            <a:r>
              <a:rPr lang="es-CL" sz="3200" dirty="0"/>
              <a:t>objeto visto desde el </a:t>
            </a:r>
            <a:r>
              <a:rPr lang="es-CL" sz="3200" b="1" dirty="0"/>
              <a:t>frente</a:t>
            </a:r>
            <a:r>
              <a:rPr lang="es-CL" sz="3200" dirty="0"/>
              <a:t>. Es la </a:t>
            </a:r>
            <a:r>
              <a:rPr lang="es-CL" sz="3200" b="1" dirty="0"/>
              <a:t>vista</a:t>
            </a:r>
            <a:r>
              <a:rPr lang="es-CL" sz="3200" dirty="0"/>
              <a:t> más representativa del objeto.</a:t>
            </a:r>
          </a:p>
        </p:txBody>
      </p:sp>
      <p:pic>
        <p:nvPicPr>
          <p:cNvPr id="2052" name="Picture 4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0" b="59463"/>
          <a:stretch/>
        </p:blipFill>
        <p:spPr bwMode="auto">
          <a:xfrm>
            <a:off x="897783" y="2926540"/>
            <a:ext cx="3320804" cy="20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etrás de un niño con camisa verde. Detrás de un niño con una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14" y="3931991"/>
            <a:ext cx="755717" cy="117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36588" y="4607468"/>
            <a:ext cx="1703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Quien observa la imagen está ubicado justo al frente.</a:t>
            </a:r>
            <a:endParaRPr lang="es-CL" dirty="0"/>
          </a:p>
        </p:txBody>
      </p:sp>
      <p:sp>
        <p:nvSpPr>
          <p:cNvPr id="6" name="5 Rectángulo redondeado"/>
          <p:cNvSpPr/>
          <p:nvPr/>
        </p:nvSpPr>
        <p:spPr>
          <a:xfrm>
            <a:off x="467544" y="2786250"/>
            <a:ext cx="3960440" cy="34832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5253590" y="5346132"/>
            <a:ext cx="21652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Alzado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44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63"/>
          <a:stretch/>
        </p:blipFill>
        <p:spPr bwMode="auto">
          <a:xfrm>
            <a:off x="896862" y="4077072"/>
            <a:ext cx="2955058" cy="215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381" y="69271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Planta: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467544" y="980728"/>
            <a:ext cx="7985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/>
              <a:t>Es el resultado de dibujar el objeto visto desde arriba</a:t>
            </a:r>
          </a:p>
        </p:txBody>
      </p:sp>
      <p:pic>
        <p:nvPicPr>
          <p:cNvPr id="16" name="Picture 4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9" t="72549" b="3715"/>
          <a:stretch/>
        </p:blipFill>
        <p:spPr bwMode="auto">
          <a:xfrm>
            <a:off x="5076056" y="2122517"/>
            <a:ext cx="3268360" cy="271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Un niño con casco de piloto y gafas volando en avión. Un niño con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2" b="24527"/>
          <a:stretch/>
        </p:blipFill>
        <p:spPr bwMode="auto">
          <a:xfrm>
            <a:off x="1517681" y="2272044"/>
            <a:ext cx="1912521" cy="107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1026454" y="3483784"/>
            <a:ext cx="3142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Quien observa la imagen está ubicado justo  arriba, mirando hacia abajo.</a:t>
            </a:r>
            <a:endParaRPr lang="es-CL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487699" y="2265764"/>
            <a:ext cx="3972487" cy="38995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Rectángulo"/>
          <p:cNvSpPr/>
          <p:nvPr/>
        </p:nvSpPr>
        <p:spPr>
          <a:xfrm>
            <a:off x="5424780" y="4501815"/>
            <a:ext cx="2043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Planta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63"/>
          <a:stretch/>
        </p:blipFill>
        <p:spPr bwMode="auto">
          <a:xfrm>
            <a:off x="-175438" y="3059862"/>
            <a:ext cx="3453623" cy="251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PERFIL: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25037" y="1084028"/>
            <a:ext cx="7985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Resultado de dibujar el objeto visto desde el lateral. </a:t>
            </a:r>
          </a:p>
        </p:txBody>
      </p:sp>
      <p:pic>
        <p:nvPicPr>
          <p:cNvPr id="3074" name="Picture 2" descr="Tecnología 2º E.S.O.: Vistas de un objeto: alzado, planta y perf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44985" r="50000" b="26191"/>
          <a:stretch/>
        </p:blipFill>
        <p:spPr bwMode="auto">
          <a:xfrm>
            <a:off x="4860032" y="2161246"/>
            <a:ext cx="2736304" cy="314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25977" y="2477963"/>
            <a:ext cx="3081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Quien observa la imagen está ubicado a un lado del objeto</a:t>
            </a:r>
            <a:endParaRPr lang="es-CL" dirty="0"/>
          </a:p>
        </p:txBody>
      </p:sp>
      <p:sp>
        <p:nvSpPr>
          <p:cNvPr id="9" name="8 Rectángulo redondeado"/>
          <p:cNvSpPr/>
          <p:nvPr/>
        </p:nvSpPr>
        <p:spPr>
          <a:xfrm>
            <a:off x="487700" y="2265764"/>
            <a:ext cx="4156308" cy="33790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5610731" y="4858115"/>
            <a:ext cx="17348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Perfil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6" name="Picture 4" descr="Ilustración De Poco Feliz Masculino Y Femenino Niños Mirando El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591" y="3955291"/>
            <a:ext cx="1265417" cy="127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167</Words>
  <Application>Microsoft Office PowerPoint</Application>
  <PresentationFormat>Presentación en pantalla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APOYO GUÍA N° 9</vt:lpstr>
      <vt:lpstr>Conceptos Claves: </vt:lpstr>
      <vt:lpstr>ALZADO:</vt:lpstr>
      <vt:lpstr>Planta:</vt:lpstr>
      <vt:lpstr>PERFIL: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51</cp:revision>
  <dcterms:created xsi:type="dcterms:W3CDTF">2020-03-26T01:06:58Z</dcterms:created>
  <dcterms:modified xsi:type="dcterms:W3CDTF">2020-05-29T00:22:12Z</dcterms:modified>
</cp:coreProperties>
</file>