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"/>
  </p:notesMasterIdLst>
  <p:sldIdLst>
    <p:sldId id="256" r:id="rId2"/>
    <p:sldId id="257" r:id="rId3"/>
    <p:sldId id="264" r:id="rId4"/>
    <p:sldId id="265" r:id="rId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63" autoAdjust="0"/>
  </p:normalViewPr>
  <p:slideViewPr>
    <p:cSldViewPr>
      <p:cViewPr>
        <p:scale>
          <a:sx n="58" d="100"/>
          <a:sy n="58" d="100"/>
        </p:scale>
        <p:origin x="-1027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4301B-571C-46FD-A683-32846BF45071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FA256C-9F9D-4688-B05E-FC267D04DC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728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A256C-9F9D-4688-B05E-FC267D04DCA1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9329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A256C-9F9D-4688-B05E-FC267D04DCA1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092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6820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434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086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8021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0777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07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6762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6835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7970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593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0231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87DA8-116A-4B1A-95ED-A17CFDEF84C5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0944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67744" y="1020166"/>
            <a:ext cx="4419600" cy="1298575"/>
          </a:xfrm>
        </p:spPr>
        <p:txBody>
          <a:bodyPr/>
          <a:lstStyle/>
          <a:p>
            <a:r>
              <a:rPr lang="es-CL" dirty="0"/>
              <a:t>APOYO GUÍA N° 7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19692" y="4365104"/>
            <a:ext cx="6400800" cy="1752600"/>
          </a:xfrm>
        </p:spPr>
        <p:txBody>
          <a:bodyPr>
            <a:normAutofit/>
          </a:bodyPr>
          <a:lstStyle/>
          <a:p>
            <a:r>
              <a:rPr lang="es-CL" dirty="0"/>
              <a:t>Colegio Mineral El Teniente</a:t>
            </a:r>
          </a:p>
          <a:p>
            <a:r>
              <a:rPr lang="es-CL" dirty="0"/>
              <a:t>Cuarto año Básico A – B y C</a:t>
            </a:r>
          </a:p>
          <a:p>
            <a:r>
              <a:rPr lang="es-CL" dirty="0"/>
              <a:t>TECNOLOGÍA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1197"/>
            <a:ext cx="1238961" cy="1226203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1225" y="332656"/>
            <a:ext cx="1033603" cy="127474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745356" y="2530351"/>
            <a:ext cx="79494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/>
              <a:t>Objetivo: Utilizar procesador de texto y aplicar diversos formatos. (refuerzo)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25789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9135" y="188640"/>
            <a:ext cx="8229600" cy="778098"/>
          </a:xfrm>
        </p:spPr>
        <p:txBody>
          <a:bodyPr/>
          <a:lstStyle/>
          <a:p>
            <a:pPr algn="l"/>
            <a:r>
              <a:rPr lang="es-CL" dirty="0"/>
              <a:t>Pantalla de inicio de </a:t>
            </a:r>
            <a:r>
              <a:rPr lang="es-CL" dirty="0" err="1"/>
              <a:t>word</a:t>
            </a:r>
            <a:r>
              <a:rPr lang="es-CL" dirty="0"/>
              <a:t>: </a:t>
            </a:r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356"/>
          <a:stretch/>
        </p:blipFill>
        <p:spPr bwMode="auto">
          <a:xfrm>
            <a:off x="267596" y="2060848"/>
            <a:ext cx="8674100" cy="2323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dondear rectángulo de esquina diagonal"/>
          <p:cNvSpPr/>
          <p:nvPr/>
        </p:nvSpPr>
        <p:spPr>
          <a:xfrm>
            <a:off x="267596" y="1124744"/>
            <a:ext cx="8506359" cy="864096"/>
          </a:xfrm>
          <a:prstGeom prst="round2Diag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dirty="0"/>
              <a:t>Pestañas: inicio, insertar, diseño de página, referencias, correspondencia revisar complementos.  Haz clic sobre cada una de ellas, se activará la cinta de opciones de cada una de ellas, vemos tres imágenes de ellas.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775"/>
          <a:stretch/>
        </p:blipFill>
        <p:spPr bwMode="auto">
          <a:xfrm>
            <a:off x="183725" y="3351345"/>
            <a:ext cx="8674100" cy="2741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313"/>
          <a:stretch/>
        </p:blipFill>
        <p:spPr bwMode="auto">
          <a:xfrm>
            <a:off x="234949" y="4650432"/>
            <a:ext cx="86741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Elipse"/>
          <p:cNvSpPr/>
          <p:nvPr/>
        </p:nvSpPr>
        <p:spPr>
          <a:xfrm>
            <a:off x="611560" y="2204864"/>
            <a:ext cx="57606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14 Elipse"/>
          <p:cNvSpPr/>
          <p:nvPr/>
        </p:nvSpPr>
        <p:spPr>
          <a:xfrm>
            <a:off x="971600" y="3501008"/>
            <a:ext cx="57606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15 Elipse"/>
          <p:cNvSpPr/>
          <p:nvPr/>
        </p:nvSpPr>
        <p:spPr>
          <a:xfrm>
            <a:off x="1417931" y="4797152"/>
            <a:ext cx="993829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9415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735"/>
          <a:stretch/>
        </p:blipFill>
        <p:spPr bwMode="auto">
          <a:xfrm>
            <a:off x="323528" y="2571365"/>
            <a:ext cx="8674100" cy="3377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230" y="177452"/>
            <a:ext cx="8229600" cy="778098"/>
          </a:xfrm>
        </p:spPr>
        <p:txBody>
          <a:bodyPr>
            <a:normAutofit/>
          </a:bodyPr>
          <a:lstStyle/>
          <a:p>
            <a:pPr lvl="0"/>
            <a:r>
              <a:rPr lang="es-CL" dirty="0"/>
              <a:t>Formato del texto:</a:t>
            </a:r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323528" y="3939517"/>
            <a:ext cx="1656184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b="1" dirty="0">
                <a:solidFill>
                  <a:srgbClr val="FF0000"/>
                </a:solidFill>
              </a:rPr>
              <a:t>Fuente: elegir tipo de letra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467544" y="908720"/>
            <a:ext cx="79852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Para dar un formato al texto antes de escribir utilizaremos la pestaña «INICIO» y haremos clic en las opciones que ahí se mencionan.</a:t>
            </a:r>
          </a:p>
          <a:p>
            <a:r>
              <a:rPr lang="es-CL" dirty="0"/>
              <a:t>Puedes ubicarte con el mouse sobre cualquiera de los íconos, </a:t>
            </a: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</a:t>
            </a:r>
            <a:r>
              <a:rPr lang="es-CL" dirty="0"/>
              <a:t>hacer clic y aparecerá su nombre u función</a:t>
            </a:r>
          </a:p>
        </p:txBody>
      </p:sp>
      <p:cxnSp>
        <p:nvCxnSpPr>
          <p:cNvPr id="8" name="7 Conector recto de flecha"/>
          <p:cNvCxnSpPr>
            <a:stCxn id="9" idx="0"/>
          </p:cNvCxnSpPr>
          <p:nvPr/>
        </p:nvCxnSpPr>
        <p:spPr>
          <a:xfrm flipV="1">
            <a:off x="1151620" y="3219437"/>
            <a:ext cx="288032" cy="7200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1339088" y="4799803"/>
            <a:ext cx="1620180" cy="92333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b="1" dirty="0">
                <a:solidFill>
                  <a:srgbClr val="FF0000"/>
                </a:solidFill>
              </a:rPr>
              <a:t>Fuente: tamaño de la letra</a:t>
            </a:r>
          </a:p>
        </p:txBody>
      </p:sp>
      <p:cxnSp>
        <p:nvCxnSpPr>
          <p:cNvPr id="27" name="26 Conector recto de flecha"/>
          <p:cNvCxnSpPr>
            <a:stCxn id="22" idx="0"/>
          </p:cNvCxnSpPr>
          <p:nvPr/>
        </p:nvCxnSpPr>
        <p:spPr>
          <a:xfrm flipH="1" flipV="1">
            <a:off x="1979712" y="3219437"/>
            <a:ext cx="169466" cy="158036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>
            <a:stCxn id="29" idx="0"/>
          </p:cNvCxnSpPr>
          <p:nvPr/>
        </p:nvCxnSpPr>
        <p:spPr>
          <a:xfrm flipH="1" flipV="1">
            <a:off x="3707904" y="3458199"/>
            <a:ext cx="752283" cy="100962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CuadroTexto"/>
          <p:cNvSpPr txBox="1"/>
          <p:nvPr/>
        </p:nvSpPr>
        <p:spPr>
          <a:xfrm>
            <a:off x="3650097" y="4467822"/>
            <a:ext cx="1620180" cy="92333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b="1" dirty="0">
                <a:solidFill>
                  <a:srgbClr val="FF0000"/>
                </a:solidFill>
              </a:rPr>
              <a:t>Ubicación del texto, observa el dibujo</a:t>
            </a:r>
          </a:p>
        </p:txBody>
      </p:sp>
      <p:sp>
        <p:nvSpPr>
          <p:cNvPr id="32" name="31 Elipse"/>
          <p:cNvSpPr/>
          <p:nvPr/>
        </p:nvSpPr>
        <p:spPr>
          <a:xfrm>
            <a:off x="2843808" y="3222955"/>
            <a:ext cx="993829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0200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92560"/>
            <a:ext cx="86741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230" y="177452"/>
            <a:ext cx="8229600" cy="778098"/>
          </a:xfrm>
        </p:spPr>
        <p:txBody>
          <a:bodyPr>
            <a:normAutofit/>
          </a:bodyPr>
          <a:lstStyle/>
          <a:p>
            <a:pPr lvl="0"/>
            <a:r>
              <a:rPr lang="es-CL" dirty="0"/>
              <a:t>Formato del texto:</a:t>
            </a:r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1140445" y="4033089"/>
            <a:ext cx="1656184" cy="175432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b="1" dirty="0" err="1">
                <a:solidFill>
                  <a:srgbClr val="FF0000"/>
                </a:solidFill>
              </a:rPr>
              <a:t>Margenes</a:t>
            </a:r>
            <a:r>
              <a:rPr lang="es-CL" b="1" dirty="0">
                <a:solidFill>
                  <a:srgbClr val="FF0000"/>
                </a:solidFill>
              </a:rPr>
              <a:t>: al hacer clic en este ícono se abrirán las siguientes opciones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467544" y="908720"/>
            <a:ext cx="79852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Para trabajar el formato de página, como el tamaño del papel, los márgenes o si necesitamos trabajar en columnas utilizaremos la pestaña «DISEÑO DE PÁGINA» y haremos clic en las siguientes opciones</a:t>
            </a:r>
          </a:p>
        </p:txBody>
      </p:sp>
      <p:cxnSp>
        <p:nvCxnSpPr>
          <p:cNvPr id="8" name="7 Conector recto de flecha"/>
          <p:cNvCxnSpPr>
            <a:stCxn id="9" idx="0"/>
          </p:cNvCxnSpPr>
          <p:nvPr/>
        </p:nvCxnSpPr>
        <p:spPr>
          <a:xfrm flipH="1" flipV="1">
            <a:off x="1140445" y="2492896"/>
            <a:ext cx="828092" cy="154019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3185846" y="4342458"/>
            <a:ext cx="2898322" cy="120032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b="1" dirty="0">
                <a:solidFill>
                  <a:srgbClr val="FF0000"/>
                </a:solidFill>
              </a:rPr>
              <a:t>Tamaño: presentará las opciones del tamaño de papel.  El más utilizado es «carta» o «folio»</a:t>
            </a:r>
          </a:p>
        </p:txBody>
      </p:sp>
      <p:cxnSp>
        <p:nvCxnSpPr>
          <p:cNvPr id="27" name="26 Conector recto de flecha"/>
          <p:cNvCxnSpPr>
            <a:stCxn id="22" idx="0"/>
          </p:cNvCxnSpPr>
          <p:nvPr/>
        </p:nvCxnSpPr>
        <p:spPr>
          <a:xfrm flipH="1" flipV="1">
            <a:off x="2123729" y="2492896"/>
            <a:ext cx="2511278" cy="184956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43081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</TotalTime>
  <Words>225</Words>
  <Application>Microsoft Office PowerPoint</Application>
  <PresentationFormat>Presentación en pantalla (4:3)</PresentationFormat>
  <Paragraphs>19</Paragraphs>
  <Slides>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APOYO GUÍA N° 7</vt:lpstr>
      <vt:lpstr>Pantalla de inicio de word: </vt:lpstr>
      <vt:lpstr>Formato del texto:</vt:lpstr>
      <vt:lpstr>Formato del texto: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APOYO GUÍA N° 3</dc:title>
  <dc:creator>Maritza Medina Silva</dc:creator>
  <cp:lastModifiedBy>Notebook10</cp:lastModifiedBy>
  <cp:revision>48</cp:revision>
  <dcterms:created xsi:type="dcterms:W3CDTF">2020-03-26T01:06:58Z</dcterms:created>
  <dcterms:modified xsi:type="dcterms:W3CDTF">2020-05-16T01:52:55Z</dcterms:modified>
</cp:coreProperties>
</file>