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64" r:id="rId4"/>
    <p:sldId id="265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329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9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6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  <a:endParaRPr lang="es-CL" dirty="0"/>
          </a:p>
          <a:p>
            <a:r>
              <a:rPr lang="es-CL" dirty="0" smtClean="0"/>
              <a:t>TECNOLOGÍA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</a:t>
            </a:r>
            <a:r>
              <a:rPr lang="es-CL" sz="3200" dirty="0" smtClean="0"/>
              <a:t>: </a:t>
            </a:r>
            <a:r>
              <a:rPr lang="es-CL" sz="3200" dirty="0"/>
              <a:t>Utilizar procesador de texto y aplicar diversos formatos.</a:t>
            </a:r>
            <a:r>
              <a:rPr lang="es-CL" sz="3200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35" y="188640"/>
            <a:ext cx="8229600" cy="778098"/>
          </a:xfrm>
        </p:spPr>
        <p:txBody>
          <a:bodyPr/>
          <a:lstStyle/>
          <a:p>
            <a:pPr algn="l"/>
            <a:r>
              <a:rPr lang="es-CL" dirty="0" smtClean="0"/>
              <a:t>Pantalla de inicio de </a:t>
            </a:r>
            <a:r>
              <a:rPr lang="es-CL" dirty="0" err="1" smtClean="0"/>
              <a:t>word</a:t>
            </a:r>
            <a:r>
              <a:rPr lang="es-CL" dirty="0" smtClean="0"/>
              <a:t>: </a:t>
            </a:r>
            <a:endParaRPr lang="es-CL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56"/>
          <a:stretch/>
        </p:blipFill>
        <p:spPr bwMode="auto">
          <a:xfrm>
            <a:off x="267596" y="2060848"/>
            <a:ext cx="8674100" cy="2323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dondear rectángulo de esquina diagonal"/>
          <p:cNvSpPr/>
          <p:nvPr/>
        </p:nvSpPr>
        <p:spPr>
          <a:xfrm>
            <a:off x="267596" y="1124744"/>
            <a:ext cx="8506359" cy="864096"/>
          </a:xfrm>
          <a:prstGeom prst="round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dirty="0" smtClean="0"/>
              <a:t>Pestañas: inicio, insertar, diseño de página, referencias, correspondencia revisar complementos.  Haz clic sobre cada una de ellas, se activará la cinta de opciones de cada una de ellas, vemos tres imágenes de ellas.</a:t>
            </a:r>
            <a:endParaRPr lang="es-C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75"/>
          <a:stretch/>
        </p:blipFill>
        <p:spPr bwMode="auto">
          <a:xfrm>
            <a:off x="183725" y="3351345"/>
            <a:ext cx="8674100" cy="274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13"/>
          <a:stretch/>
        </p:blipFill>
        <p:spPr bwMode="auto">
          <a:xfrm>
            <a:off x="234949" y="4650432"/>
            <a:ext cx="86741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Elipse"/>
          <p:cNvSpPr/>
          <p:nvPr/>
        </p:nvSpPr>
        <p:spPr>
          <a:xfrm>
            <a:off x="611560" y="2204864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971600" y="3501008"/>
            <a:ext cx="57606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1417931" y="4797152"/>
            <a:ext cx="993829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4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35"/>
          <a:stretch/>
        </p:blipFill>
        <p:spPr bwMode="auto">
          <a:xfrm>
            <a:off x="323528" y="2571365"/>
            <a:ext cx="8674100" cy="337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Formato del texto: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323528" y="3939517"/>
            <a:ext cx="1656184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Fuente: elegir tipo de letra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908720"/>
            <a:ext cx="7985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Para dar un formato al texto antes de escribir utilizaremos la pestaña «INICIO» y haremos clic en las opciones que ahí se mencionan.</a:t>
            </a:r>
          </a:p>
          <a:p>
            <a:r>
              <a:rPr lang="es-CL" dirty="0" smtClean="0"/>
              <a:t>Puedes ubicarte con el mouse sobre cualquiera de los íconos,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</a:t>
            </a:r>
            <a:r>
              <a:rPr lang="es-CL" dirty="0" smtClean="0"/>
              <a:t>hacer clic y aparecerá su nombre u función</a:t>
            </a:r>
            <a:endParaRPr lang="es-CL" dirty="0"/>
          </a:p>
        </p:txBody>
      </p:sp>
      <p:cxnSp>
        <p:nvCxnSpPr>
          <p:cNvPr id="8" name="7 Conector recto de flecha"/>
          <p:cNvCxnSpPr>
            <a:stCxn id="9" idx="0"/>
          </p:cNvCxnSpPr>
          <p:nvPr/>
        </p:nvCxnSpPr>
        <p:spPr>
          <a:xfrm flipV="1">
            <a:off x="1151620" y="3219437"/>
            <a:ext cx="288032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339088" y="4799803"/>
            <a:ext cx="162018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Fuente: tamaño de la letra</a:t>
            </a:r>
            <a:endParaRPr lang="es-CL" b="1" dirty="0">
              <a:solidFill>
                <a:srgbClr val="FF0000"/>
              </a:solidFill>
            </a:endParaRPr>
          </a:p>
        </p:txBody>
      </p:sp>
      <p:cxnSp>
        <p:nvCxnSpPr>
          <p:cNvPr id="27" name="26 Conector recto de flecha"/>
          <p:cNvCxnSpPr>
            <a:stCxn id="22" idx="0"/>
          </p:cNvCxnSpPr>
          <p:nvPr/>
        </p:nvCxnSpPr>
        <p:spPr>
          <a:xfrm flipH="1" flipV="1">
            <a:off x="1979712" y="3219437"/>
            <a:ext cx="169466" cy="15803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29" idx="0"/>
          </p:cNvCxnSpPr>
          <p:nvPr/>
        </p:nvCxnSpPr>
        <p:spPr>
          <a:xfrm flipH="1" flipV="1">
            <a:off x="3707904" y="3458199"/>
            <a:ext cx="752283" cy="100962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3650097" y="4467822"/>
            <a:ext cx="162018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Ubicación del texto, observa el dibujo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2" name="31 Elipse"/>
          <p:cNvSpPr/>
          <p:nvPr/>
        </p:nvSpPr>
        <p:spPr>
          <a:xfrm>
            <a:off x="2843808" y="3222955"/>
            <a:ext cx="993829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92560"/>
            <a:ext cx="86741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Formato del texto: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140445" y="4033089"/>
            <a:ext cx="1656184" cy="175432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err="1" smtClean="0">
                <a:solidFill>
                  <a:srgbClr val="FF0000"/>
                </a:solidFill>
              </a:rPr>
              <a:t>Margenes</a:t>
            </a:r>
            <a:r>
              <a:rPr lang="es-CL" b="1" dirty="0" smtClean="0">
                <a:solidFill>
                  <a:srgbClr val="FF0000"/>
                </a:solidFill>
              </a:rPr>
              <a:t>: al hacer clic en este ícono se abrirán las siguientes opciones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908720"/>
            <a:ext cx="7985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Para trabajar el formato de página, como el tamaño del papel, los márgenes o si necesitamos trabajar en columnas utilizaremos la pestaña «DISEÑO DE PÁGINA» y haremos clic en las siguientes opciones</a:t>
            </a:r>
            <a:endParaRPr lang="es-CL" dirty="0"/>
          </a:p>
        </p:txBody>
      </p:sp>
      <p:cxnSp>
        <p:nvCxnSpPr>
          <p:cNvPr id="8" name="7 Conector recto de flecha"/>
          <p:cNvCxnSpPr>
            <a:stCxn id="9" idx="0"/>
          </p:cNvCxnSpPr>
          <p:nvPr/>
        </p:nvCxnSpPr>
        <p:spPr>
          <a:xfrm flipH="1" flipV="1">
            <a:off x="1140445" y="2492896"/>
            <a:ext cx="828092" cy="15401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185846" y="4342458"/>
            <a:ext cx="2898322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Tamaño: presentará las opciones del tamaño de papel.  El más utilizado es «carta» o «folio»</a:t>
            </a:r>
            <a:endParaRPr lang="es-CL" b="1" dirty="0">
              <a:solidFill>
                <a:srgbClr val="FF0000"/>
              </a:solidFill>
            </a:endParaRPr>
          </a:p>
        </p:txBody>
      </p:sp>
      <p:cxnSp>
        <p:nvCxnSpPr>
          <p:cNvPr id="27" name="26 Conector recto de flecha"/>
          <p:cNvCxnSpPr>
            <a:stCxn id="22" idx="0"/>
          </p:cNvCxnSpPr>
          <p:nvPr/>
        </p:nvCxnSpPr>
        <p:spPr>
          <a:xfrm flipH="1" flipV="1">
            <a:off x="2123729" y="2492896"/>
            <a:ext cx="2511278" cy="18495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30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222</Words>
  <Application>Microsoft Office PowerPoint</Application>
  <PresentationFormat>Presentación en pantalla (4:3)</PresentationFormat>
  <Paragraphs>19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APOYO GUÍA N° 6</vt:lpstr>
      <vt:lpstr>Pantalla de inicio de word: </vt:lpstr>
      <vt:lpstr>Formato del texto:</vt:lpstr>
      <vt:lpstr>Formato del texto: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45</cp:revision>
  <dcterms:created xsi:type="dcterms:W3CDTF">2020-03-26T01:06:58Z</dcterms:created>
  <dcterms:modified xsi:type="dcterms:W3CDTF">2020-05-08T02:42:35Z</dcterms:modified>
</cp:coreProperties>
</file>