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8" r:id="rId3"/>
    <p:sldId id="260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999E8B7-822C-4FF3-BAD3-7C4AE56071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42A48AC3-F2E8-439B-809F-A426756EDA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480BDEC-A588-4010-A23E-BEF7BCE8D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F810-A1B9-457B-896C-1BB2EFFA2CEC}" type="datetimeFigureOut">
              <a:rPr lang="es-CL" smtClean="0"/>
              <a:t>01-05-2020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C1E19D4-E6A7-48E4-869E-304459A28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BD85EF3-968A-4628-B4F9-6B2A3CBD4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75A4-A5E9-48E3-9C74-D75EB86BD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0321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D44D463-2ADF-4B81-A492-103EBF7D7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4C797446-8393-4237-B821-2A235CEA47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2E153B98-AC53-42BD-BC09-19AEEF069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F810-A1B9-457B-896C-1BB2EFFA2CEC}" type="datetimeFigureOut">
              <a:rPr lang="es-CL" smtClean="0"/>
              <a:t>01-05-2020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116CBC4-408F-40D7-BCBE-F4A2E537A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06DE0FE-5A05-4CBC-807C-07EB5C88C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75A4-A5E9-48E3-9C74-D75EB86BD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1373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5750FEE0-7A5B-4307-9611-18289222B3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1EEC9C22-248F-4831-9104-77ED1D4575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D6B35C71-3C7A-485F-B48C-E029E7F50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F810-A1B9-457B-896C-1BB2EFFA2CEC}" type="datetimeFigureOut">
              <a:rPr lang="es-CL" smtClean="0"/>
              <a:t>01-05-2020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BE5FC84-B18A-4332-85D1-37AA8DD09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53A698B-E6A9-4D30-8C87-A51B3D3D4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75A4-A5E9-48E3-9C74-D75EB86BD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7832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2867185-583A-4490-9CB6-C378871B3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79AEC2FE-87D0-47C4-8874-188CC0CE0D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98C606D2-D24D-4392-A8D2-97C48E15D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F810-A1B9-457B-896C-1BB2EFFA2CEC}" type="datetimeFigureOut">
              <a:rPr lang="es-CL" smtClean="0"/>
              <a:t>01-05-2020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4F2FF64-490E-444F-99DA-207F8336E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6AF6971-BBF5-4C32-8492-8260E6D63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75A4-A5E9-48E3-9C74-D75EB86BD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3201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EA1F843-B3B7-4386-90D6-8DDF1DED7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AD8F0619-2E93-4C90-907F-CE1E2FB780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B5841E26-09A7-4960-83A5-B53881131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F810-A1B9-457B-896C-1BB2EFFA2CEC}" type="datetimeFigureOut">
              <a:rPr lang="es-CL" smtClean="0"/>
              <a:t>01-05-2020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995636EC-997D-4EBC-936E-0E1B8BF93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08110F9-7BBB-4CB8-83C8-CBAF3CC2B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75A4-A5E9-48E3-9C74-D75EB86BD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6131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5171EFD-2ACE-4582-87D6-291D73855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EA7C895-D248-47DA-9415-A9A6B22468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DE3F87ED-76E1-407B-8C49-D681FBF62A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AF94192-88B4-47DA-B82A-9FB330048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F810-A1B9-457B-896C-1BB2EFFA2CEC}" type="datetimeFigureOut">
              <a:rPr lang="es-CL" smtClean="0"/>
              <a:t>01-05-2020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95491425-801B-4D71-8F1B-B046521AA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2EA49144-1AA3-496B-9D41-6FA3FDA1F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75A4-A5E9-48E3-9C74-D75EB86BD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7244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7F57839-89B0-4EAD-B8E6-6F954BE9D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EB9AD217-F116-4F55-9AC2-10A0B0CC7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5C5ECE38-8E01-44B7-A8B7-26365A0479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87F325E3-5595-4A9C-A9FF-AD70A384E7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0F5E8A09-F1D8-4B31-8924-E0A90035EC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DD9AF5F8-822B-45DA-A881-E03EEA119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F810-A1B9-457B-896C-1BB2EFFA2CEC}" type="datetimeFigureOut">
              <a:rPr lang="es-CL" smtClean="0"/>
              <a:t>01-05-2020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F44A2E0F-67C9-4C72-8924-64853D74F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A712476A-4314-4BA9-960C-B18F92D90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75A4-A5E9-48E3-9C74-D75EB86BD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908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AEDEC9C-85B8-41B1-9D33-872AB0E27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360E2F8B-6E00-4A9D-87BD-18CEB279F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F810-A1B9-457B-896C-1BB2EFFA2CEC}" type="datetimeFigureOut">
              <a:rPr lang="es-CL" smtClean="0"/>
              <a:t>01-05-2020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746236A8-DD22-4FC3-B6B5-A1D033DEA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871CFE99-88CB-49BF-81A3-0B1F27F9F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75A4-A5E9-48E3-9C74-D75EB86BD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1587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9CA2DCBC-F4B5-46A1-92A3-B8FE47A35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F810-A1B9-457B-896C-1BB2EFFA2CEC}" type="datetimeFigureOut">
              <a:rPr lang="es-CL" smtClean="0"/>
              <a:t>01-05-2020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FD903DD9-AF18-413E-BAA5-467D144D1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4659A1E3-2E1D-4D27-AA06-82EEEBCFD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75A4-A5E9-48E3-9C74-D75EB86BD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3793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E6752D8-0AFE-4028-9715-AFF6DB4CC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31DAFDA6-EFEA-4ED2-B723-1E4795E5D0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E67ADCB2-31C1-4947-AE18-681274ECD7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2F485F9-7999-4914-BA7C-639E7C4CA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F810-A1B9-457B-896C-1BB2EFFA2CEC}" type="datetimeFigureOut">
              <a:rPr lang="es-CL" smtClean="0"/>
              <a:t>01-05-2020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72E622AD-CA34-4973-9D5C-12AC5140B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71D337E2-3062-438F-8E60-730CD1DA5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75A4-A5E9-48E3-9C74-D75EB86BD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8374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44EF0F2-BD2F-4A37-B1D4-6366D5E70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86A894A5-402A-4B63-A203-5492DFD16D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FC908199-7067-4F96-8E5F-5A7A19B88A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64B3FE5-3227-4AB3-893D-7A5CED54C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F810-A1B9-457B-896C-1BB2EFFA2CEC}" type="datetimeFigureOut">
              <a:rPr lang="es-CL" smtClean="0"/>
              <a:t>01-05-2020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9895E976-6802-4629-82E9-0F09CD77A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83A13771-1D3F-4CD3-B024-DB851FD44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75A4-A5E9-48E3-9C74-D75EB86BD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1524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E2FCEC51-2AB9-4F6C-8313-5CC8D057D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CC39237F-9A58-42DA-8406-FC53F440B8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2441ED5-5A4F-4517-BC46-3F0B30DE6B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4F810-A1B9-457B-896C-1BB2EFFA2CEC}" type="datetimeFigureOut">
              <a:rPr lang="es-CL" smtClean="0"/>
              <a:t>01-05-2020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A9A8ED2-19E6-4C75-BC8D-B28C3E5721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7980042F-0062-4C0C-B561-BFB52D38B8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875A4-A5E9-48E3-9C74-D75EB86BD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6289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office.com/es-es/article/agregar-y-editar-texto-ed1e3147-a846-41ca-8087-49e324cb50b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>
                <a:latin typeface="Albertus Medium" panose="020E0602030304020304" pitchFamily="34" charset="0"/>
              </a:rPr>
              <a:t>MATERIAL DE APOYO</a:t>
            </a:r>
            <a:endParaRPr lang="es-CL" dirty="0">
              <a:latin typeface="Albertus Medium" panose="020E06020303040203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dirty="0">
                <a:solidFill>
                  <a:srgbClr val="FF0000"/>
                </a:solidFill>
                <a:latin typeface="Antique Olive Compact" panose="020B0904030504030204" pitchFamily="34" charset="0"/>
              </a:rPr>
              <a:t>Unidad 1     Guía   5</a:t>
            </a:r>
          </a:p>
          <a:p>
            <a:endParaRPr lang="es-ES" dirty="0">
              <a:latin typeface="Arial Black" panose="020B0A04020102020204" pitchFamily="34" charset="0"/>
            </a:endParaRPr>
          </a:p>
          <a:p>
            <a:r>
              <a:rPr lang="es-ES" dirty="0">
                <a:latin typeface="Arial Black" panose="020B0A04020102020204" pitchFamily="34" charset="0"/>
              </a:rPr>
              <a:t>       Tecnología  4° A-B-C</a:t>
            </a:r>
            <a:endParaRPr lang="es-CL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546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78226" y="-876627"/>
            <a:ext cx="9144000" cy="2248692"/>
          </a:xfrm>
        </p:spPr>
        <p:txBody>
          <a:bodyPr>
            <a:normAutofit fontScale="90000"/>
          </a:bodyPr>
          <a:lstStyle/>
          <a:p>
            <a:r>
              <a:rPr lang="es-CL" sz="2200" dirty="0"/>
              <a:t/>
            </a:r>
            <a:br>
              <a:rPr lang="es-CL" sz="2200" dirty="0"/>
            </a:br>
            <a:r>
              <a:rPr lang="es-CL" sz="2200" dirty="0"/>
              <a:t/>
            </a:r>
            <a:br>
              <a:rPr lang="es-CL" sz="2200" dirty="0"/>
            </a:br>
            <a:r>
              <a:rPr lang="es-CL" sz="2200" dirty="0"/>
              <a:t/>
            </a:r>
            <a:br>
              <a:rPr lang="es-CL" sz="2200" dirty="0"/>
            </a:br>
            <a:r>
              <a:rPr lang="es-CL" sz="2200" dirty="0"/>
              <a:t/>
            </a:r>
            <a:br>
              <a:rPr lang="es-CL" sz="2200" dirty="0"/>
            </a:br>
            <a:r>
              <a:rPr lang="es-CL" sz="2200" dirty="0"/>
              <a:t/>
            </a:r>
            <a:br>
              <a:rPr lang="es-CL" sz="2200" dirty="0"/>
            </a:br>
            <a:r>
              <a:rPr lang="es-CL" sz="2200" dirty="0"/>
              <a:t/>
            </a:r>
            <a:br>
              <a:rPr lang="es-CL" sz="2200" dirty="0"/>
            </a:br>
            <a:r>
              <a:rPr lang="es-CL" sz="2200" dirty="0"/>
              <a:t/>
            </a:r>
            <a:br>
              <a:rPr lang="es-CL" sz="2200" dirty="0"/>
            </a:br>
            <a:r>
              <a:rPr lang="es-CL" sz="2200" dirty="0"/>
              <a:t/>
            </a:r>
            <a:br>
              <a:rPr lang="es-CL" sz="2200" dirty="0"/>
            </a:br>
            <a:endParaRPr lang="es-CL" sz="2200" dirty="0"/>
          </a:p>
        </p:txBody>
      </p:sp>
      <p:sp>
        <p:nvSpPr>
          <p:cNvPr id="9" name="Subtítulo 8">
            <a:extLst>
              <a:ext uri="{FF2B5EF4-FFF2-40B4-BE49-F238E27FC236}">
                <a16:creationId xmlns:a16="http://schemas.microsoft.com/office/drawing/2014/main" xmlns="" id="{C08E951D-6308-4210-9F2B-D0E7207A46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8226" y="381166"/>
            <a:ext cx="9144000" cy="5896803"/>
          </a:xfrm>
        </p:spPr>
        <p:txBody>
          <a:bodyPr>
            <a:normAutofit/>
          </a:bodyPr>
          <a:lstStyle/>
          <a:p>
            <a:r>
              <a:rPr lang="es-CL" sz="3600" dirty="0"/>
              <a:t>Cómo insertar una imagen en word.</a:t>
            </a:r>
          </a:p>
        </p:txBody>
      </p:sp>
      <p:pic>
        <p:nvPicPr>
          <p:cNvPr id="1030" name="Picture 6" descr="Cómo insertar una imagen en Word - CCM">
            <a:extLst>
              <a:ext uri="{FF2B5EF4-FFF2-40B4-BE49-F238E27FC236}">
                <a16:creationId xmlns:a16="http://schemas.microsoft.com/office/drawing/2014/main" xmlns="" id="{46FD9A43-649D-4145-B9FA-0AA391CD9B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626" y="2667520"/>
            <a:ext cx="9283148" cy="3753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ítulo 1">
            <a:extLst>
              <a:ext uri="{FF2B5EF4-FFF2-40B4-BE49-F238E27FC236}">
                <a16:creationId xmlns:a16="http://schemas.microsoft.com/office/drawing/2014/main" xmlns="" id="{2938367F-C269-4F6D-AEB6-1661697E6DD5}"/>
              </a:ext>
            </a:extLst>
          </p:cNvPr>
          <p:cNvSpPr txBox="1">
            <a:spLocks/>
          </p:cNvSpPr>
          <p:nvPr/>
        </p:nvSpPr>
        <p:spPr>
          <a:xfrm>
            <a:off x="1530626" y="-724227"/>
            <a:ext cx="9144000" cy="224869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200"/>
              <a:t/>
            </a:r>
            <a:br>
              <a:rPr lang="es-CL" sz="2200"/>
            </a:br>
            <a:r>
              <a:rPr lang="es-CL" sz="2200"/>
              <a:t/>
            </a:r>
            <a:br>
              <a:rPr lang="es-CL" sz="2200"/>
            </a:br>
            <a:r>
              <a:rPr lang="es-CL" sz="2200"/>
              <a:t/>
            </a:r>
            <a:br>
              <a:rPr lang="es-CL" sz="2200"/>
            </a:br>
            <a:r>
              <a:rPr lang="es-CL" sz="2200"/>
              <a:t/>
            </a:r>
            <a:br>
              <a:rPr lang="es-CL" sz="2200"/>
            </a:br>
            <a:r>
              <a:rPr lang="es-CL" sz="2200"/>
              <a:t/>
            </a:r>
            <a:br>
              <a:rPr lang="es-CL" sz="2200"/>
            </a:br>
            <a:r>
              <a:rPr lang="es-CL" sz="2200"/>
              <a:t/>
            </a:r>
            <a:br>
              <a:rPr lang="es-CL" sz="2200"/>
            </a:br>
            <a:r>
              <a:rPr lang="es-CL" sz="2200"/>
              <a:t/>
            </a:r>
            <a:br>
              <a:rPr lang="es-CL" sz="2200"/>
            </a:br>
            <a:r>
              <a:rPr lang="es-CL" sz="2200"/>
              <a:t/>
            </a:r>
            <a:br>
              <a:rPr lang="es-CL" sz="2200"/>
            </a:br>
            <a:endParaRPr lang="es-CL" sz="2200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xmlns="" id="{A7D5E806-7464-4A42-BB3A-ED00321871F8}"/>
              </a:ext>
            </a:extLst>
          </p:cNvPr>
          <p:cNvSpPr/>
          <p:nvPr/>
        </p:nvSpPr>
        <p:spPr>
          <a:xfrm>
            <a:off x="777922" y="1372065"/>
            <a:ext cx="104678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solidFill>
                  <a:srgbClr val="222222"/>
                </a:solidFill>
                <a:latin typeface="arial" panose="020B0604020202020204" pitchFamily="34" charset="0"/>
              </a:rPr>
              <a:t>Abre el Explorador de archivos y encuentra la </a:t>
            </a:r>
            <a:r>
              <a:rPr lang="es-MX" b="1" dirty="0">
                <a:solidFill>
                  <a:srgbClr val="222222"/>
                </a:solidFill>
                <a:latin typeface="arial" panose="020B0604020202020204" pitchFamily="34" charset="0"/>
              </a:rPr>
              <a:t>imagen</a:t>
            </a:r>
            <a:r>
              <a:rPr lang="es-MX" dirty="0">
                <a:solidFill>
                  <a:srgbClr val="222222"/>
                </a:solidFill>
                <a:latin typeface="arial" panose="020B0604020202020204" pitchFamily="34" charset="0"/>
              </a:rPr>
              <a:t> que quieras agregar. Haz clic sobre la </a:t>
            </a:r>
            <a:r>
              <a:rPr lang="es-MX" b="1" dirty="0">
                <a:solidFill>
                  <a:srgbClr val="222222"/>
                </a:solidFill>
                <a:latin typeface="arial" panose="020B0604020202020204" pitchFamily="34" charset="0"/>
              </a:rPr>
              <a:t>imagen</a:t>
            </a:r>
            <a:r>
              <a:rPr lang="es-MX" dirty="0">
                <a:solidFill>
                  <a:srgbClr val="222222"/>
                </a:solidFill>
                <a:latin typeface="arial" panose="020B0604020202020204" pitchFamily="34" charset="0"/>
              </a:rPr>
              <a:t> y arrástrala al documento </a:t>
            </a:r>
            <a:r>
              <a:rPr lang="es-MX" b="1" dirty="0">
                <a:solidFill>
                  <a:srgbClr val="222222"/>
                </a:solidFill>
                <a:latin typeface="arial" panose="020B0604020202020204" pitchFamily="34" charset="0"/>
              </a:rPr>
              <a:t>Word</a:t>
            </a:r>
            <a:r>
              <a:rPr lang="es-MX" dirty="0">
                <a:solidFill>
                  <a:srgbClr val="222222"/>
                </a:solidFill>
                <a:latin typeface="arial" panose="020B0604020202020204" pitchFamily="34" charset="0"/>
              </a:rPr>
              <a:t>. Suelta el botón del mouse para colocar la </a:t>
            </a:r>
            <a:r>
              <a:rPr lang="es-MX" b="1" dirty="0">
                <a:solidFill>
                  <a:srgbClr val="222222"/>
                </a:solidFill>
                <a:latin typeface="arial" panose="020B0604020202020204" pitchFamily="34" charset="0"/>
              </a:rPr>
              <a:t>imagen</a:t>
            </a:r>
            <a:r>
              <a:rPr lang="es-MX" dirty="0">
                <a:solidFill>
                  <a:srgbClr val="222222"/>
                </a:solidFill>
                <a:latin typeface="arial" panose="020B0604020202020204" pitchFamily="34" charset="0"/>
              </a:rPr>
              <a:t> en el lugar que desees.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99724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25368"/>
            <a:ext cx="10515600" cy="1239547"/>
          </a:xfrm>
        </p:spPr>
        <p:txBody>
          <a:bodyPr>
            <a:normAutofit/>
          </a:bodyPr>
          <a:lstStyle/>
          <a:p>
            <a:pPr algn="ctr"/>
            <a:r>
              <a:rPr lang="es-CL" sz="3600" b="1" dirty="0">
                <a:solidFill>
                  <a:srgbClr val="7030A0"/>
                </a:solidFill>
              </a:rPr>
              <a:t>Cómo escribir en un texto word</a:t>
            </a:r>
            <a:br>
              <a:rPr lang="es-CL" sz="3600" b="1" dirty="0">
                <a:solidFill>
                  <a:srgbClr val="7030A0"/>
                </a:solidFill>
              </a:rPr>
            </a:br>
            <a:endParaRPr lang="es-CL" sz="3600" b="1" dirty="0">
              <a:solidFill>
                <a:srgbClr val="7030A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3954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s-MX" sz="9600" dirty="0"/>
              <a:t>Abra Word o, si ya está abierto, seleccione Archivo &gt; Nuevo.</a:t>
            </a:r>
          </a:p>
          <a:p>
            <a:r>
              <a:rPr lang="es-MX" sz="9600" dirty="0"/>
              <a:t>En el cuadro Buscar plantillas en línea, escriba una palabra de búsqueda (por ejemplo, carta, currículo o factura). ...</a:t>
            </a:r>
          </a:p>
          <a:p>
            <a:r>
              <a:rPr lang="es-MX" sz="9600" dirty="0"/>
              <a:t>Haga clic en una plantilla para obtener una vista previa. ...</a:t>
            </a:r>
          </a:p>
          <a:p>
            <a:r>
              <a:rPr lang="es-MX" sz="9600" dirty="0"/>
              <a:t>Seleccione Crear</a:t>
            </a:r>
          </a:p>
          <a:p>
            <a:r>
              <a:rPr lang="es-MX" sz="9600" dirty="0"/>
              <a:t>Sugerencia: </a:t>
            </a:r>
          </a:p>
          <a:p>
            <a:r>
              <a:rPr lang="es-MX" sz="9600" dirty="0">
                <a:solidFill>
                  <a:srgbClr val="FF0000"/>
                </a:solidFill>
              </a:rPr>
              <a:t>Te invito a visitar este link, que ayudará a complementar tus aprendizajes.</a:t>
            </a:r>
          </a:p>
          <a:p>
            <a:r>
              <a:rPr lang="es-CL" sz="6400" dirty="0">
                <a:hlinkClick r:id="rId2"/>
              </a:rPr>
              <a:t>https://support.office.com/es-es/article/agregar-y-editar-texto-ed1e3147-a846-41ca-8087-49e324cb50bd</a:t>
            </a:r>
            <a:endParaRPr lang="es-CL" sz="6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2168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104</Words>
  <Application>Microsoft Office PowerPoint</Application>
  <PresentationFormat>Personalizado</PresentationFormat>
  <Paragraphs>16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MATERIAL DE APOYO</vt:lpstr>
      <vt:lpstr>        </vt:lpstr>
      <vt:lpstr>Cómo escribir en un texto word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JACQUELINE</dc:creator>
  <cp:lastModifiedBy>Notebook10</cp:lastModifiedBy>
  <cp:revision>19</cp:revision>
  <dcterms:created xsi:type="dcterms:W3CDTF">2020-03-26T00:03:54Z</dcterms:created>
  <dcterms:modified xsi:type="dcterms:W3CDTF">2020-05-01T23:17:51Z</dcterms:modified>
</cp:coreProperties>
</file>