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49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4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22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25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176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108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634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44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58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4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56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6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607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99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166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23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EB2D33-F2B4-4EC8-BCE8-62DD78AC2C2D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5BBA-B628-4AB5-9EDA-58811D8349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269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6211" y="2377440"/>
            <a:ext cx="10209731" cy="3287486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 es el cumplimiento de las obligaciones, o el cuidado al tomar decisiones o realizar algo. La responsabilidad es también el hecho de ser responsable de alguien o de algo. Responsabilidad, se utiliza también para referirse a la obligación de responder ante un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legio Mineral El Ten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773521"/>
            <a:ext cx="25527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legio-mineralelteniente.cl/D-21/images/noticias/2020/inst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0" y="186917"/>
            <a:ext cx="1429358" cy="13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5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Acciones de Responsabilidad: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10343"/>
            <a:ext cx="10267406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s responsabilidades de los niño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313509"/>
            <a:ext cx="9601200" cy="63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509451"/>
            <a:ext cx="8791303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niales diseños para conocer y aprender los valores | Mater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9006"/>
            <a:ext cx="9927770" cy="64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5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a Biblia y la responsabilidad – iCharacter – Español"/>
          <p:cNvSpPr>
            <a:spLocks noChangeAspect="1" noChangeArrowheads="1"/>
          </p:cNvSpPr>
          <p:nvPr/>
        </p:nvSpPr>
        <p:spPr bwMode="auto">
          <a:xfrm>
            <a:off x="2036626" y="19847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8" name="Picture 12" descr="https://es.icharacter.org/wp-content/uploads/es_Bible-Thoughts-on-Responsibility_Page_0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4" y="143691"/>
            <a:ext cx="9144000" cy="63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82880"/>
            <a:ext cx="9117875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OLECCIÓN DE Stickers Para corregir las tareas online – Image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7" y="267017"/>
            <a:ext cx="4519750" cy="45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ficaces Frases de Superación Personal Cortas para Niños Comparti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83" y="1430029"/>
            <a:ext cx="4754879" cy="48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62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5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Presentación de PowerPoint</vt:lpstr>
      <vt:lpstr>Acciones de Responsabilidad: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Banda</dc:creator>
  <cp:lastModifiedBy>Marcela Banda</cp:lastModifiedBy>
  <cp:revision>15</cp:revision>
  <dcterms:created xsi:type="dcterms:W3CDTF">2020-08-18T13:55:27Z</dcterms:created>
  <dcterms:modified xsi:type="dcterms:W3CDTF">2020-08-19T13:08:29Z</dcterms:modified>
</cp:coreProperties>
</file>