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6" r:id="rId1"/>
  </p:sldMasterIdLst>
  <p:notesMasterIdLst>
    <p:notesMasterId r:id="rId6"/>
  </p:notesMasterIdLst>
  <p:handoutMasterIdLst>
    <p:handoutMasterId r:id="rId7"/>
  </p:handoutMasterIdLst>
  <p:sldIdLst>
    <p:sldId id="392" r:id="rId2"/>
    <p:sldId id="395" r:id="rId3"/>
    <p:sldId id="398" r:id="rId4"/>
    <p:sldId id="399" r:id="rId5"/>
  </p:sldIdLst>
  <p:sldSz cx="12192000" cy="6858000"/>
  <p:notesSz cx="7102475" cy="9388475"/>
  <p:embeddedFontLst>
    <p:embeddedFont>
      <p:font typeface="Calibri" pitchFamily="34" charset="0"/>
      <p:regular r:id="rId8"/>
      <p:bold r:id="rId9"/>
      <p:italic r:id="rId10"/>
      <p:boldItalic r:id="rId11"/>
    </p:embeddedFont>
    <p:embeddedFont>
      <p:font typeface="Wingdings 2" pitchFamily="18" charset="2"/>
      <p:regular r:id="rId12"/>
    </p:embeddedFont>
    <p:embeddedFont>
      <p:font typeface="Constantia" pitchFamily="18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63" roundtripDataSignature="AMtx7mghabi4e577Zd5AUU5EI1E2ob5Q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9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C540224-295F-4AC1-8A88-6B458F8E0298}">
  <a:tblStyle styleId="{AC540224-295F-4AC1-8A88-6B458F8E029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4A3D46B-7E0D-4266-87AE-40320163BD39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606" autoAdjust="0"/>
  </p:normalViewPr>
  <p:slideViewPr>
    <p:cSldViewPr snapToGrid="0">
      <p:cViewPr>
        <p:scale>
          <a:sx n="62" d="100"/>
          <a:sy n="62" d="100"/>
        </p:scale>
        <p:origin x="-341" y="-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63" Type="http://customschemas.google.com/relationships/presentationmetadata" Target="metadata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6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6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4965D653-6821-46D7-A993-EA99E8B279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675B6EBA-187B-4469-A3FE-4337CDFA4D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485" y="0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DFEA61C1-0848-4FFE-88B8-82887A299581}" type="datetimeFigureOut">
              <a:rPr lang="es-CL" smtClean="0"/>
              <a:pPr/>
              <a:t>23-05-2020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35CF2F2-47F4-4E6D-84B9-B69F945C98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917128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08A65816-F1C1-4C8C-8080-F2B0755002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485" y="8917128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9287A2DF-9436-4D56-91EB-E74C1B4AFF0D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5303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3263"/>
            <a:ext cx="62579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5" tIns="94205" rIns="94205" bIns="9420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6659446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23-05-2020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02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23-05-2020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53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23-05-2020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1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23-05-2020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20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23-05-2020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64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23-05-2020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7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23-05-2020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13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23-05-2020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23-05-2020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4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23-05-2020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4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23-05-2020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12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0FEB14F-12A2-4BE5-8175-7562B95276A5}" type="datetimeFigureOut">
              <a:rPr lang="es-CL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>
                <a:buClrTx/>
                <a:buFontTx/>
                <a:buNone/>
              </a:pPr>
              <a:t>23-05-2020</a:t>
            </a:fld>
            <a:endParaRPr lang="es-CL" kern="120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s-CL" kern="120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518EAA3-3316-4726-9BF7-F79BE76C9527}" type="slidenum">
              <a:rPr lang="es-CL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es-CL" kern="120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730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hyperlink" Target="https://www.youtube.com/watch?v=t5wVwWFdfs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uario\Desktop\insignia colegio azulit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095" y="1103107"/>
            <a:ext cx="2323069" cy="3093688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3200401" y="4777600"/>
            <a:ext cx="722870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S" sz="3200" b="1" cap="all" spc="0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RELIGIÓN</a:t>
            </a:r>
          </a:p>
          <a:p>
            <a:pPr algn="ctr"/>
            <a:r>
              <a:rPr lang="es-ES" sz="32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CLASE N° </a:t>
            </a:r>
            <a:r>
              <a:rPr lang="es-ES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8</a:t>
            </a:r>
            <a:endParaRPr lang="es-ES" sz="3200" b="1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es-E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Profesora: Marcela Banda A.</a:t>
            </a:r>
            <a:endParaRPr lang="es-ES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3208">
            <a:off x="708631" y="1861863"/>
            <a:ext cx="3683888" cy="249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racaso aprendizaje y educación | Revista SIC - Centro Gum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124">
            <a:off x="7975619" y="1682681"/>
            <a:ext cx="3794371" cy="196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178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Objetivo: Implementar que es el Valor </a:t>
            </a:r>
            <a:r>
              <a:rPr lang="es-ES" sz="4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la Honestidad</a:t>
            </a:r>
            <a:r>
              <a:rPr lang="es-ES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mediante un  tríptico.    </a:t>
            </a:r>
            <a:endParaRPr lang="es-ES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 descr="EL HORMIGUERO | Cuentos con valores: LA HONESTIDAD | Insectos par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27" y="2534194"/>
            <a:ext cx="6222033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Excelente Trabajo Imágenes Y Fotos - 123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38" y="4468706"/>
            <a:ext cx="1554202" cy="155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bujos de la honestidad para niños colorear - Imagu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" y="869230"/>
            <a:ext cx="5917475" cy="449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nesto dibujos - Imagu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39" y="869230"/>
            <a:ext cx="5715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380129"/>
          </a:xfrm>
        </p:spPr>
        <p:txBody>
          <a:bodyPr>
            <a:normAutofit fontScale="90000"/>
          </a:bodyPr>
          <a:lstStyle/>
          <a:p>
            <a:r>
              <a:rPr lang="es-CL" sz="3200" dirty="0">
                <a:hlinkClick r:id="rId4"/>
              </a:rPr>
              <a:t>https://www.youtube.com/watch?v=t5wVwWFdfs0</a:t>
            </a:r>
            <a:endParaRPr lang="es-CL" sz="3200" dirty="0"/>
          </a:p>
        </p:txBody>
      </p:sp>
      <p:pic>
        <p:nvPicPr>
          <p:cNvPr id="4" name="Educación del carácter- honestida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2052" y="1359172"/>
            <a:ext cx="8242985" cy="463667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4460</TotalTime>
  <Words>29</Words>
  <Application>Microsoft Office PowerPoint</Application>
  <PresentationFormat>Personalizado</PresentationFormat>
  <Paragraphs>5</Paragraphs>
  <Slides>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Arial</vt:lpstr>
      <vt:lpstr>Calibri</vt:lpstr>
      <vt:lpstr>Wingdings 2</vt:lpstr>
      <vt:lpstr>Constantia</vt:lpstr>
      <vt:lpstr>Flujo</vt:lpstr>
      <vt:lpstr>Presentación de PowerPoint</vt:lpstr>
      <vt:lpstr>Objetivo: Implementar que es el Valor de la Honestidad, mediante un  tríptico.    </vt:lpstr>
      <vt:lpstr>Presentación de PowerPoint</vt:lpstr>
      <vt:lpstr>https://www.youtube.com/watch?v=t5wVwWFdfs0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Reunión de Inducción Directores</dc:title>
  <dc:creator>Oscar Vargas</dc:creator>
  <cp:lastModifiedBy>Notebook10</cp:lastModifiedBy>
  <cp:revision>192</cp:revision>
  <cp:lastPrinted>2020-03-31T02:12:11Z</cp:lastPrinted>
  <dcterms:created xsi:type="dcterms:W3CDTF">2019-06-24T13:33:05Z</dcterms:created>
  <dcterms:modified xsi:type="dcterms:W3CDTF">2020-05-23T23:28:27Z</dcterms:modified>
</cp:coreProperties>
</file>