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344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604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75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156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60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570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38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086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45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426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771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C84234F-6D50-4BB4-955C-235686D353FB}" type="datetimeFigureOut">
              <a:rPr lang="es-CL" smtClean="0"/>
              <a:t>01-11-2020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0969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C4DB9-6122-4280-A679-50A8726DAC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B6CA1F-5B72-4708-A254-B341F0240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6AF5C296-6AE8-4BE0-AF26-362BC37E7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236653" cy="6707648"/>
          </a:xfrm>
          <a:prstGeom prst="rect">
            <a:avLst/>
          </a:prstGeom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53120529-55AA-4E93-BB9A-2D229046F2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931" y="6098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9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o">
  <a:themeElements>
    <a:clrScheme name="Metropolitano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Metrópoli</Template>
  <TotalTime>6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 Light</vt:lpstr>
      <vt:lpstr>Metropolitano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1</cp:revision>
  <dcterms:created xsi:type="dcterms:W3CDTF">2020-06-30T18:27:24Z</dcterms:created>
  <dcterms:modified xsi:type="dcterms:W3CDTF">2020-11-02T02:51:45Z</dcterms:modified>
</cp:coreProperties>
</file>