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01242B-1C09-4B7C-978F-D118BB4768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2E387E2-C45F-4DB5-BEF1-8E48EC334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C69567-46D7-40EC-8701-A8140A9B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9BCC-06D7-43A0-B480-71A8D0EB7A6C}" type="datetimeFigureOut">
              <a:rPr lang="es-CL" smtClean="0"/>
              <a:t>21-06-2020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81F527-0B51-43B2-819D-7B22A606C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2862FE-6F31-42E3-B532-A873A0556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2B89B-1910-4718-B869-3E36C7EEFC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62760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47506C-019D-4309-A0C0-CF49F4EB0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B731CE-5F46-46E0-97A5-45ADB71F2C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4D456D-27DE-499D-965C-0CADC923A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9BCC-06D7-43A0-B480-71A8D0EB7A6C}" type="datetimeFigureOut">
              <a:rPr lang="es-CL" smtClean="0"/>
              <a:t>21-06-2020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66C7EB-0BEB-41FB-81E0-2D353F2C7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8B93C3-1CD7-4ECA-BA28-36B42E69E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2B89B-1910-4718-B869-3E36C7EEFC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3545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42B8B25-AD72-4423-9CFC-DBA45BF16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17A9BB2-B34A-49BC-AB19-6E50FF0A4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387376-87B8-4C59-BEFE-B92391091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9BCC-06D7-43A0-B480-71A8D0EB7A6C}" type="datetimeFigureOut">
              <a:rPr lang="es-CL" smtClean="0"/>
              <a:t>21-06-2020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AE1981-F93D-4539-8BFD-040804D85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C4C46C-DA7F-497B-BF30-ACAF1E986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2B89B-1910-4718-B869-3E36C7EEFC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34554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8C6BE6-39E6-46BB-B125-FE21AECF4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4B88D8-7FD0-4920-8D51-0D52B0B4C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4D8274B-AB66-477C-8F2D-5D3D6D30E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9BCC-06D7-43A0-B480-71A8D0EB7A6C}" type="datetimeFigureOut">
              <a:rPr lang="es-CL" smtClean="0"/>
              <a:t>21-06-2020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D38CE7-18DC-4913-B891-8E99E0E8F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096ACC-EEE2-49FD-8044-2190E72C3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2B89B-1910-4718-B869-3E36C7EEFC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45890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7C8170-4FB2-4C01-B8DB-D3DAE2677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4FA31C-33F1-4768-B46E-7F65137D5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E3B367-8093-4BBE-A5D2-3D19C2F4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9BCC-06D7-43A0-B480-71A8D0EB7A6C}" type="datetimeFigureOut">
              <a:rPr lang="es-CL" smtClean="0"/>
              <a:t>21-06-2020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EACCBC-DAB2-49F0-B25D-296E8D7FD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AA51FA-7174-4F1C-89C5-C06BE1854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2B89B-1910-4718-B869-3E36C7EEFC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70726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815CDC-5179-432E-B5ED-9381FBA99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E3E7B2-8EE9-4E69-90BE-E99933317F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EA92C0D-AFFA-48C4-A3C9-9990DF6A9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A40E911-8E7C-4654-B83E-533C2BF2A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9BCC-06D7-43A0-B480-71A8D0EB7A6C}" type="datetimeFigureOut">
              <a:rPr lang="es-CL" smtClean="0"/>
              <a:t>21-06-2020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C956BB1-85AF-4852-9C6E-A0755D2E7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17659A6-74A8-48B9-A78C-D5654849B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2B89B-1910-4718-B869-3E36C7EEFC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37468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C5E0AB-8DA1-4D7F-9D5E-BD0C64F92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183646-BA96-4080-B64C-B72B32CDB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E8EE66E-935A-4E66-AAFB-72F3825BC5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8852275-AF16-41F3-9174-B1CB333D2F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527CBCC-1F0C-4737-A4F9-8C5448A1AB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E1CE395-B3DA-4637-9B79-8F09D986D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9BCC-06D7-43A0-B480-71A8D0EB7A6C}" type="datetimeFigureOut">
              <a:rPr lang="es-CL" smtClean="0"/>
              <a:t>21-06-2020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2D1BA14-DA07-4E70-8CF2-D8DB20F4B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1CDC47F-C26E-45F2-8461-E26BC3BCD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2B89B-1910-4718-B869-3E36C7EEFC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61944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A692DB-62DD-4EC5-ADD9-7121DF6F6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8B71534-3D10-4D74-9C72-A960EA177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9BCC-06D7-43A0-B480-71A8D0EB7A6C}" type="datetimeFigureOut">
              <a:rPr lang="es-CL" smtClean="0"/>
              <a:t>21-06-2020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22AE61B-59B5-4623-95CC-18C0EA905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A96F360-1F30-4D19-9958-A51760AF5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2B89B-1910-4718-B869-3E36C7EEFC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7182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34B5AA1-90CE-45DC-B278-36BD8D278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9BCC-06D7-43A0-B480-71A8D0EB7A6C}" type="datetimeFigureOut">
              <a:rPr lang="es-CL" smtClean="0"/>
              <a:t>21-06-2020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9D888BD-4DAA-4BD7-AE41-6983C5A89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B3E1A83-6E55-4EE7-9317-D9B00BBAE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2B89B-1910-4718-B869-3E36C7EEFC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9898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F048C8-EAEB-40BE-A242-D01A0167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5C8BB3-067B-40D4-8005-5D7957C1C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8603153-0A7C-4335-BEF8-929EC851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20EEE5C-0D37-4ABA-B437-D872B99C4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9BCC-06D7-43A0-B480-71A8D0EB7A6C}" type="datetimeFigureOut">
              <a:rPr lang="es-CL" smtClean="0"/>
              <a:t>21-06-2020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3B7ED9A-57B0-4B4B-81B0-1A97BE2C2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A111A24-E214-4F64-B80A-9C3BE4FE1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2B89B-1910-4718-B869-3E36C7EEFC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90939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F75E77-A2A6-4865-9514-F1E6450D4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B8E4C45-D817-4D18-B014-DDDEA8F51B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30DF354-2D0F-46B7-B3CC-38E6C23516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8FEF169-30CD-488E-9423-907041A8F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9BCC-06D7-43A0-B480-71A8D0EB7A6C}" type="datetimeFigureOut">
              <a:rPr lang="es-CL" smtClean="0"/>
              <a:t>21-06-2020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FF03EB-3756-4AC3-A32D-D79B956D0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2788EA7-2329-4DAA-A163-4A3CA8E83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2B89B-1910-4718-B869-3E36C7EEFC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8941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90760B0-B4F5-41A7-A751-86B1E9248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E7CA62-F806-47F7-A1D1-58BC0D1CA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3B2F91-549B-4666-A38F-B27CDDB808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B9BCC-06D7-43A0-B480-71A8D0EB7A6C}" type="datetimeFigureOut">
              <a:rPr lang="es-CL" smtClean="0"/>
              <a:t>21-06-2020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B1CDBC-4E9B-418F-9C44-C6F523734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036C4A-EFF1-4E29-9A06-3A51F06C82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2B89B-1910-4718-B869-3E36C7EEFC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94995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EA8181-F5AE-4613-80F8-7D2284E8DD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73F6A0B-C0A3-47C8-B51B-12535C1A8E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abación de pantalla 3">
            <a:hlinkClick r:id="" action="ppaction://media"/>
            <a:extLst>
              <a:ext uri="{FF2B5EF4-FFF2-40B4-BE49-F238E27FC236}">
                <a16:creationId xmlns:a16="http://schemas.microsoft.com/office/drawing/2014/main" id="{051531AD-0990-4D30-8108-6C72C0D991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  <p:pic>
        <p:nvPicPr>
          <p:cNvPr id="5" name="Forever_Yours">
            <a:hlinkClick r:id="" action="ppaction://media"/>
            <a:extLst>
              <a:ext uri="{FF2B5EF4-FFF2-40B4-BE49-F238E27FC236}">
                <a16:creationId xmlns:a16="http://schemas.microsoft.com/office/drawing/2014/main" id="{4E96CD11-F529-4EA4-B5B1-C2B76F2445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791" y="59204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7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29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Panorámica</PresentationFormat>
  <Paragraphs>0</Paragraphs>
  <Slides>1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Jacqueline Contreras</dc:creator>
  <cp:lastModifiedBy>Jacqueline Contreras</cp:lastModifiedBy>
  <cp:revision>2</cp:revision>
  <dcterms:created xsi:type="dcterms:W3CDTF">2020-06-21T09:28:09Z</dcterms:created>
  <dcterms:modified xsi:type="dcterms:W3CDTF">2020-06-21T10:03:34Z</dcterms:modified>
</cp:coreProperties>
</file>