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71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45506-484D-405E-95B0-3E18B5CF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D3DBE-51B6-474B-AE52-3A43B704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16EB9-0880-413F-8962-E1CEDFE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7AF69-C84B-4934-891E-24A12772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D7121-7218-4EB4-A85E-6890A2B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2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241B-9B79-4245-8BF8-D39C755E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B003A-0D42-4596-8AD4-0D24262C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C02EB-3138-46CC-BD11-500E42B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8B08E-9A36-4DD0-AF65-F88CB60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59AC3-7662-4718-98DB-291C77B6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1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2AD5E4-AED2-442B-87C8-08D57D8D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7CFCD-749F-4B09-97F4-31D2BBBA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7BC66-5381-449C-8CFC-03CFEE1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A67CC-3B40-439E-894F-9883A98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F1BA9-9ED2-457E-B866-B1E5B70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6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3592B-3118-4BE6-8236-591A33A4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89311-939C-4CDB-BB0B-F8CDCA51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65B04-FA15-4493-BB21-18DFB2A5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2EE76-0395-47D4-8AC1-3CB839C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24EAE-81D8-4492-AC7D-10F274EC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1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CB1D-F3E6-46ED-9F34-1AF4F02D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72C78-A0AC-4F47-8180-67598852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A024E-ECED-47EE-B179-B77C579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F6879-DA9C-4E5A-B5CB-AD0C759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597-DA22-43CE-BE58-20E8A3BF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CA44-D451-4E38-85D8-82FB869F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CA482-675E-49EF-BA7A-4F548A0B5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EE7FB-9E20-4A20-B5E5-996E1DDA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10F64-EC72-4998-9939-98336FD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BB066-1307-423E-BCD4-6C9CB675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F05F7-CD7C-46B7-BE7F-CA0DC5D4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D656-2D32-47EE-9BBF-277F07EE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755F4-F8B0-46C7-8666-E2AAF688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2FE727-2D18-44FC-AC1A-0EE91A48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AD3A2-9A68-4EBF-A14C-85147FA27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1D336-7111-4D21-AD34-6B44382AB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731B7-9063-4DD5-BB97-1D0EC554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3A2316-A170-404A-BAD4-3C71EE36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E5D82F-464E-4F70-9AC3-126FD0E6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30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BD011-0708-4193-84B9-7D12682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F81E3-7AAB-41D8-9C5B-380605B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98B34-D801-4FF6-A340-629279F8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F9AB50-C446-4E60-B7D6-65547C7D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3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B75B98-6476-4805-B84A-83A2834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27897F-FB0D-46C9-A70C-77C7430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BAA43-300A-4387-A674-CE0EE41F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2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7F15-2BAF-4851-AD89-E293F632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B3470-6FF1-430C-95F8-F92EBFA8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F4FBF-8ED5-43CE-9741-4D808EFD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3BA6F-C081-4193-9FED-9370BD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30845-323C-4924-B888-514934E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9F3BB-0BF8-44AF-A6DA-E34E14C1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1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78C3-5E78-4B9A-8C06-05255FE2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85941-AD41-4604-9B71-ACBB6BCCB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40539-4D83-45B9-94F1-42A7640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B096CB-8D24-48F7-A86C-A779623F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76ADB-D8A0-4935-87C3-C15EEDF5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A9979-D161-4960-A8A2-F700016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3F4E35-EF37-4DC8-B5E5-F6D799DF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A8A7B-B2EB-4F87-8370-3CCA2451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03883-ACF7-4B76-B669-5B2CF3ED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A4B-581D-4780-A827-6438DBA19229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7166E-FDD9-4D67-B64C-6E350F34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DBF29-AEEB-4CE9-88D4-B0B9A39C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F6C2-B74A-40E7-8ECD-A2807568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2" y="319971"/>
            <a:ext cx="10055578" cy="1023408"/>
          </a:xfrm>
        </p:spPr>
        <p:txBody>
          <a:bodyPr/>
          <a:lstStyle/>
          <a:p>
            <a:r>
              <a:rPr lang="es-MX" dirty="0"/>
              <a:t>MATERIAL DE APOYO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6EC0E3-F52E-4042-B54A-F4AAD19D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9" y="0"/>
            <a:ext cx="978443" cy="1232114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73E19A-0755-4D39-A7D8-B4164B36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711" y="1140178"/>
            <a:ext cx="10690578" cy="54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50AA9-9A92-420B-9700-DFECCBF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fecundación y el amor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79DEF-C62D-4D30-A2C8-5E063BFC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56"/>
            <a:ext cx="6567311" cy="4607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Para que los espermatozoides del hombre pasen al cuerpo de la mujer, y así uno de ellos pueda juntarse con el óvulo, el pene del hombre tiene que entrar en la vagina de la mujer. </a:t>
            </a:r>
          </a:p>
          <a:p>
            <a:pPr marL="0" indent="0" algn="just">
              <a:buNone/>
            </a:pPr>
            <a:r>
              <a:rPr lang="es-MX" dirty="0"/>
              <a:t>Generalmente para tener un hijo o una hija las parejas también juntan otras cosas. </a:t>
            </a:r>
          </a:p>
          <a:p>
            <a:pPr marL="0" indent="0" algn="just">
              <a:buNone/>
            </a:pPr>
            <a:r>
              <a:rPr lang="es-MX" dirty="0"/>
              <a:t>Por ejemplo: cariño, deseo, placer, afecto, amor, caricias, ilusiones…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383569-0C76-469A-B59D-04C47090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47" y="782902"/>
            <a:ext cx="3954446" cy="31509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1EDC7A-5F9F-4A7E-AE28-0E17A3FB0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49" t="939" r="1449" b="8418"/>
          <a:stretch/>
        </p:blipFill>
        <p:spPr>
          <a:xfrm>
            <a:off x="8157696" y="3736622"/>
            <a:ext cx="3685615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2022-D028-42F3-B77E-54D40D2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365125"/>
            <a:ext cx="10789356" cy="1325563"/>
          </a:xfrm>
        </p:spPr>
        <p:txBody>
          <a:bodyPr>
            <a:normAutofit/>
          </a:bodyPr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dirty="0"/>
              <a:t>¿</a:t>
            </a:r>
            <a:r>
              <a:rPr lang="es-CL" sz="3600" dirty="0"/>
              <a:t>Cómo llegan los niños y niñas al mundo?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049456-0230-46A0-BA07-AB11B6D9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53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La cigüeña no tiene nada que ver con esta historia.</a:t>
            </a:r>
          </a:p>
          <a:p>
            <a:pPr algn="just"/>
            <a:r>
              <a:rPr lang="es-MX" dirty="0"/>
              <a:t>Para tener niños o niñas hacen falta hombres y mujeres. Las cigüeñas tienen sus propias crías y hacen sus nidos pero… nada de bebés.</a:t>
            </a:r>
          </a:p>
          <a:p>
            <a:pPr algn="just"/>
            <a:r>
              <a:rPr lang="es-MX" dirty="0"/>
              <a:t>Con una única semillita se hacen pocas cosas. Papá puso una semillita en mamá… pero mamá ¡¡puso otra!! Hace falta que se junte una del hombre y otra de la mujer, son necesarias las dos. Estas semillitas se llaman espermatozoide y óvulo.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5050F0-C92D-4A2F-BF03-25431B98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8" y="1027906"/>
            <a:ext cx="3502378" cy="51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1C2077FB-B7D5-4BBD-BA71-30C63972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Principales partes del Aparato Reproductor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E654D84-B989-4B36-B730-3959B9D9DD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896533"/>
            <a:ext cx="4487863" cy="39398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C584A8-C7EC-4870-948F-855F60CB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89" y="2036233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71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183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MATERIAL DE APOYO</vt:lpstr>
      <vt:lpstr>La fecundación y el amor</vt:lpstr>
      <vt:lpstr>Actividad Complementaria ¿Cómo llegan los niños y niñas al mundo?</vt:lpstr>
      <vt:lpstr>Principales partes del Aparato Reproductor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21</cp:revision>
  <dcterms:created xsi:type="dcterms:W3CDTF">2020-03-24T17:38:10Z</dcterms:created>
  <dcterms:modified xsi:type="dcterms:W3CDTF">2020-09-22T20:51:12Z</dcterms:modified>
</cp:coreProperties>
</file>