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0" autoAdjust="0"/>
    <p:restoredTop sz="94660"/>
  </p:normalViewPr>
  <p:slideViewPr>
    <p:cSldViewPr snapToGrid="0">
      <p:cViewPr varScale="1">
        <p:scale>
          <a:sx n="72" d="100"/>
          <a:sy n="72" d="100"/>
        </p:scale>
        <p:origin x="60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A3618A-4101-4717-A31F-FD58C4FFF37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E0463F97-77A4-4AF7-9977-EBEB34B021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062B452-5146-443D-AC8E-74C6CA1F835C}"/>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5" name="Marcador de pie de página 4">
            <a:extLst>
              <a:ext uri="{FF2B5EF4-FFF2-40B4-BE49-F238E27FC236}">
                <a16:creationId xmlns:a16="http://schemas.microsoft.com/office/drawing/2014/main" id="{C16802E4-FA89-4218-979B-E8D7B5CD84D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3052182-12B8-47B9-9361-FACB78209BD0}"/>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3182842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8A5B85-F50C-4FFA-A56D-58D8AE8C71F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BE2DA42-11C2-4DA9-87D9-99022C1FA39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0727F4B-EDBE-408B-BBEF-058EC2394B34}"/>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5" name="Marcador de pie de página 4">
            <a:extLst>
              <a:ext uri="{FF2B5EF4-FFF2-40B4-BE49-F238E27FC236}">
                <a16:creationId xmlns:a16="http://schemas.microsoft.com/office/drawing/2014/main" id="{38050A93-5578-4F0F-9E66-AD47C3EAA55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991730C-0E3D-4E02-9D85-0D9D48034DFC}"/>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925296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EA56860-7D31-41BE-B140-7FCB3A56649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4D75387-324F-4E54-B48F-45304FED5FC7}"/>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D710684-4497-4F4A-B979-9C8FA3CF2354}"/>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5" name="Marcador de pie de página 4">
            <a:extLst>
              <a:ext uri="{FF2B5EF4-FFF2-40B4-BE49-F238E27FC236}">
                <a16:creationId xmlns:a16="http://schemas.microsoft.com/office/drawing/2014/main" id="{32365234-673B-4AFB-B341-81BB435F99F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9F16CC1-0E3F-44C7-8001-4F5DEFFED80B}"/>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335916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42AAD1-ACDF-4BC2-9DB4-29A92166584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9A00D5C-AD26-4916-A71E-91D6D34DB75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AD22598-45D7-4337-BBB4-78610CB225F2}"/>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5" name="Marcador de pie de página 4">
            <a:extLst>
              <a:ext uri="{FF2B5EF4-FFF2-40B4-BE49-F238E27FC236}">
                <a16:creationId xmlns:a16="http://schemas.microsoft.com/office/drawing/2014/main" id="{3D3D370A-81BA-44DE-A82B-6707E9342CE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A5821AC-A55C-4B8D-B3CC-6D609681376B}"/>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584925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E401E6-AC9D-48C5-9F6D-92A2A1F4F37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11E00DE-7319-45B7-992E-86CE38D480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AA06D91C-C12B-4A4A-8DC7-A7AD1A634EA5}"/>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5" name="Marcador de pie de página 4">
            <a:extLst>
              <a:ext uri="{FF2B5EF4-FFF2-40B4-BE49-F238E27FC236}">
                <a16:creationId xmlns:a16="http://schemas.microsoft.com/office/drawing/2014/main" id="{F7EB6F91-638B-4261-BD2E-87F386E628C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A04FB1C-7DA9-433B-8BA3-B85529081089}"/>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337970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6D2B90-BEC2-41C0-BB39-C822C851E19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BF048E4-D4BC-4131-96D2-9EBCAA43C7E6}"/>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5B33D98C-7F28-4FE6-B3BA-A78D093216BE}"/>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14C5141-6663-44E3-BD25-E5865941F365}"/>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6" name="Marcador de pie de página 5">
            <a:extLst>
              <a:ext uri="{FF2B5EF4-FFF2-40B4-BE49-F238E27FC236}">
                <a16:creationId xmlns:a16="http://schemas.microsoft.com/office/drawing/2014/main" id="{85F9EBE6-8BA6-4560-8AD1-470AA8F76A00}"/>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E228468-D31C-4505-B2AB-A60A6FC756FF}"/>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81956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A8796E-C95E-4DBB-8BA4-2FB249FC6C5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9BE7D00-BA6F-4407-838F-CB4166A841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0F6591F1-60B3-4AE5-8ED0-E80537E8A1CB}"/>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41BE3EAF-E3C2-4B2C-82C4-8CCD40107C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1C904A8E-E614-49E4-BF34-A7273D350CC0}"/>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B0365548-FE5F-453C-BF28-F65AE78E0963}"/>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8" name="Marcador de pie de página 7">
            <a:extLst>
              <a:ext uri="{FF2B5EF4-FFF2-40B4-BE49-F238E27FC236}">
                <a16:creationId xmlns:a16="http://schemas.microsoft.com/office/drawing/2014/main" id="{DD0DAF3B-BCB9-468F-80DB-67D102AD4992}"/>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AD82145-E3A5-41E7-BD74-BED3754706E1}"/>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40481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34928-F9FD-478D-B0C2-8907BC96E50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8FB8A638-0F49-490B-9728-2B34EE0A0CF3}"/>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4" name="Marcador de pie de página 3">
            <a:extLst>
              <a:ext uri="{FF2B5EF4-FFF2-40B4-BE49-F238E27FC236}">
                <a16:creationId xmlns:a16="http://schemas.microsoft.com/office/drawing/2014/main" id="{DFFBD72C-D8E2-43BA-A33E-30CFBDE47CE9}"/>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7A6B660-89B5-4671-815D-954167891F99}"/>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06800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A362610-0C89-479A-90E6-A167A72842F5}"/>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3" name="Marcador de pie de página 2">
            <a:extLst>
              <a:ext uri="{FF2B5EF4-FFF2-40B4-BE49-F238E27FC236}">
                <a16:creationId xmlns:a16="http://schemas.microsoft.com/office/drawing/2014/main" id="{E815B553-C1EE-44F3-974B-77558BDE57D0}"/>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D7477C91-5601-4365-9012-87C74019ABD4}"/>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15353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DDBBD9-3478-402E-A82A-D59C60A2349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37FBABD-8A38-43B6-A89D-0A6211B187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1846FC40-7F5F-40DE-8DA1-211040953A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000AB596-7A23-43D7-8DB2-BF1F386D3E69}"/>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6" name="Marcador de pie de página 5">
            <a:extLst>
              <a:ext uri="{FF2B5EF4-FFF2-40B4-BE49-F238E27FC236}">
                <a16:creationId xmlns:a16="http://schemas.microsoft.com/office/drawing/2014/main" id="{C440E59E-DF99-402A-B877-640A18A5C76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9B37655-87B1-4189-880A-65C6436B3F83}"/>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30054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C504F2-06EE-42BF-ADB0-DEF9FB4128D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631DDC33-994D-4777-8483-C6025186BC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75F4718B-BDB6-487D-8E45-2C7D4530DD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AE92D4D2-54E5-4DEB-91BB-7A996EDB5F31}"/>
              </a:ext>
            </a:extLst>
          </p:cNvPr>
          <p:cNvSpPr>
            <a:spLocks noGrp="1"/>
          </p:cNvSpPr>
          <p:nvPr>
            <p:ph type="dt" sz="half" idx="10"/>
          </p:nvPr>
        </p:nvSpPr>
        <p:spPr/>
        <p:txBody>
          <a:bodyPr/>
          <a:lstStyle/>
          <a:p>
            <a:fld id="{6BF042BF-ABFE-464B-AED8-271581897628}" type="datetimeFigureOut">
              <a:rPr lang="es-CL" smtClean="0"/>
              <a:t>01-09-2020</a:t>
            </a:fld>
            <a:endParaRPr lang="es-CL"/>
          </a:p>
        </p:txBody>
      </p:sp>
      <p:sp>
        <p:nvSpPr>
          <p:cNvPr id="6" name="Marcador de pie de página 5">
            <a:extLst>
              <a:ext uri="{FF2B5EF4-FFF2-40B4-BE49-F238E27FC236}">
                <a16:creationId xmlns:a16="http://schemas.microsoft.com/office/drawing/2014/main" id="{C8D7C834-327A-4EEF-B505-4C683B72DBF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F7B74B8-B02C-4018-88C4-8CA5D9A0006F}"/>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53471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D59C8D-7998-4D20-8B3C-032ED337E2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9695F55-3108-4BBF-B947-B79E52575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FF4398A-02D8-44B8-951F-0AE0669CD6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042BF-ABFE-464B-AED8-271581897628}" type="datetimeFigureOut">
              <a:rPr lang="es-CL" smtClean="0"/>
              <a:t>01-09-2020</a:t>
            </a:fld>
            <a:endParaRPr lang="es-CL"/>
          </a:p>
        </p:txBody>
      </p:sp>
      <p:sp>
        <p:nvSpPr>
          <p:cNvPr id="5" name="Marcador de pie de página 4">
            <a:extLst>
              <a:ext uri="{FF2B5EF4-FFF2-40B4-BE49-F238E27FC236}">
                <a16:creationId xmlns:a16="http://schemas.microsoft.com/office/drawing/2014/main" id="{6AE7820A-01BB-4502-8354-F6ADCF261A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B4A07CD0-DE1A-4909-9206-D7B502C3CE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6135F-4834-42E3-BF8F-4EF4F7E26987}" type="slidenum">
              <a:rPr lang="es-CL" smtClean="0"/>
              <a:t>‹Nº›</a:t>
            </a:fld>
            <a:endParaRPr lang="es-CL"/>
          </a:p>
        </p:txBody>
      </p:sp>
    </p:spTree>
    <p:extLst>
      <p:ext uri="{BB962C8B-B14F-4D97-AF65-F5344CB8AC3E}">
        <p14:creationId xmlns:p14="http://schemas.microsoft.com/office/powerpoint/2010/main" val="3735560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3CD46E-A133-4A99-8F2B-54BDE0355AFE}"/>
              </a:ext>
            </a:extLst>
          </p:cNvPr>
          <p:cNvSpPr>
            <a:spLocks noGrp="1"/>
          </p:cNvSpPr>
          <p:nvPr>
            <p:ph type="title"/>
          </p:nvPr>
        </p:nvSpPr>
        <p:spPr/>
        <p:txBody>
          <a:bodyPr>
            <a:normAutofit fontScale="90000"/>
          </a:bodyPr>
          <a:lstStyle/>
          <a:p>
            <a:r>
              <a:rPr lang="es-MX" dirty="0"/>
              <a:t>        MATERIAL DE APOYO: </a:t>
            </a:r>
            <a:r>
              <a:rPr lang="es-MX"/>
              <a:t>Estrategias de</a:t>
            </a:r>
            <a:br>
              <a:rPr lang="es-MX"/>
            </a:br>
            <a:r>
              <a:rPr lang="es-MX"/>
              <a:t>        </a:t>
            </a:r>
            <a:r>
              <a:rPr lang="es-MX" dirty="0"/>
              <a:t>Resolución  de Conflictos  4°BASICO GUIA 17 </a:t>
            </a:r>
            <a:endParaRPr lang="es-CL" dirty="0"/>
          </a:p>
        </p:txBody>
      </p:sp>
      <p:pic>
        <p:nvPicPr>
          <p:cNvPr id="4" name="Marcador de contenido 3">
            <a:extLst>
              <a:ext uri="{FF2B5EF4-FFF2-40B4-BE49-F238E27FC236}">
                <a16:creationId xmlns:a16="http://schemas.microsoft.com/office/drawing/2014/main" id="{DBD7A74D-71BC-43BA-B498-E7EE89752AE4}"/>
              </a:ext>
            </a:extLst>
          </p:cNvPr>
          <p:cNvPicPr>
            <a:picLocks noGrp="1" noChangeAspect="1"/>
          </p:cNvPicPr>
          <p:nvPr>
            <p:ph idx="1"/>
          </p:nvPr>
        </p:nvPicPr>
        <p:blipFill>
          <a:blip r:embed="rId2"/>
          <a:stretch>
            <a:fillRect/>
          </a:stretch>
        </p:blipFill>
        <p:spPr>
          <a:xfrm>
            <a:off x="838200" y="1852129"/>
            <a:ext cx="10638183" cy="4906480"/>
          </a:xfrm>
          <a:prstGeom prst="rect">
            <a:avLst/>
          </a:prstGeom>
        </p:spPr>
      </p:pic>
      <p:pic>
        <p:nvPicPr>
          <p:cNvPr id="6" name="Imagen 5">
            <a:extLst>
              <a:ext uri="{FF2B5EF4-FFF2-40B4-BE49-F238E27FC236}">
                <a16:creationId xmlns:a16="http://schemas.microsoft.com/office/drawing/2014/main" id="{BD486274-2A0C-4EE9-B401-8882E75752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71318"/>
            <a:ext cx="990738" cy="1219370"/>
          </a:xfrm>
          <a:prstGeom prst="rect">
            <a:avLst/>
          </a:prstGeom>
        </p:spPr>
      </p:pic>
    </p:spTree>
    <p:extLst>
      <p:ext uri="{BB962C8B-B14F-4D97-AF65-F5344CB8AC3E}">
        <p14:creationId xmlns:p14="http://schemas.microsoft.com/office/powerpoint/2010/main" val="1436391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79D595-A697-4C4B-9852-CB772AE1F370}"/>
              </a:ext>
            </a:extLst>
          </p:cNvPr>
          <p:cNvSpPr>
            <a:spLocks noGrp="1"/>
          </p:cNvSpPr>
          <p:nvPr>
            <p:ph type="title"/>
          </p:nvPr>
        </p:nvSpPr>
        <p:spPr/>
        <p:txBody>
          <a:bodyPr/>
          <a:lstStyle/>
          <a:p>
            <a:r>
              <a:rPr lang="es-MX" dirty="0"/>
              <a:t>Juego VOLVER A EMPEZAR; Estrategia de Resolución de Conflictos para niños.</a:t>
            </a:r>
            <a:endParaRPr lang="es-CL" dirty="0"/>
          </a:p>
        </p:txBody>
      </p:sp>
      <p:sp>
        <p:nvSpPr>
          <p:cNvPr id="5" name="Marcador de contenido 4">
            <a:extLst>
              <a:ext uri="{FF2B5EF4-FFF2-40B4-BE49-F238E27FC236}">
                <a16:creationId xmlns:a16="http://schemas.microsoft.com/office/drawing/2014/main" id="{E47EF6A0-37F7-4422-9624-842B9B44E820}"/>
              </a:ext>
            </a:extLst>
          </p:cNvPr>
          <p:cNvSpPr>
            <a:spLocks noGrp="1"/>
          </p:cNvSpPr>
          <p:nvPr>
            <p:ph idx="1"/>
          </p:nvPr>
        </p:nvSpPr>
        <p:spPr>
          <a:xfrm>
            <a:off x="838200" y="1825625"/>
            <a:ext cx="10515600" cy="4667250"/>
          </a:xfrm>
        </p:spPr>
        <p:txBody>
          <a:bodyPr>
            <a:normAutofit/>
          </a:bodyPr>
          <a:lstStyle/>
          <a:p>
            <a:r>
              <a:rPr lang="es-MX" dirty="0"/>
              <a:t>El juego de volver a empezar': una técnica para gestionar conflictos entre niños.</a:t>
            </a:r>
          </a:p>
          <a:p>
            <a:r>
              <a:rPr lang="es-MX" dirty="0"/>
              <a:t> El juego consiste en hacer una pequeña obra de teatro en la que cada niño se interpreta a sí mismo en un escenario que será exactamente el mismo lugar donde ocurrió el conflicto, pelea o discusión.. </a:t>
            </a:r>
          </a:p>
          <a:p>
            <a:r>
              <a:rPr lang="es-MX" dirty="0"/>
              <a:t>Colocamos a cada niño en el lugar exacto en el que estaban cuando todo empezó. Es mejor ensayar la escena uno por uno. Se trata de que experimente cómo se siente haciendo las cosas de esa otra manera menos molesta.</a:t>
            </a:r>
            <a:endParaRPr lang="es-CL" dirty="0"/>
          </a:p>
        </p:txBody>
      </p:sp>
    </p:spTree>
    <p:extLst>
      <p:ext uri="{BB962C8B-B14F-4D97-AF65-F5344CB8AC3E}">
        <p14:creationId xmlns:p14="http://schemas.microsoft.com/office/powerpoint/2010/main" val="33625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E2D2-6274-4DC8-A294-F8C1F0B1AC7B}"/>
              </a:ext>
            </a:extLst>
          </p:cNvPr>
          <p:cNvSpPr>
            <a:spLocks noGrp="1"/>
          </p:cNvSpPr>
          <p:nvPr>
            <p:ph type="title"/>
          </p:nvPr>
        </p:nvSpPr>
        <p:spPr/>
        <p:txBody>
          <a:bodyPr/>
          <a:lstStyle/>
          <a:p>
            <a:r>
              <a:rPr lang="es-MX" dirty="0"/>
              <a:t>Juego VOLVER A EMPEZAR; Estrategia de Resolución de Conflictos para niños.</a:t>
            </a:r>
            <a:endParaRPr lang="es-CL" dirty="0"/>
          </a:p>
        </p:txBody>
      </p:sp>
      <p:sp>
        <p:nvSpPr>
          <p:cNvPr id="3" name="Marcador de contenido 2">
            <a:extLst>
              <a:ext uri="{FF2B5EF4-FFF2-40B4-BE49-F238E27FC236}">
                <a16:creationId xmlns:a16="http://schemas.microsoft.com/office/drawing/2014/main" id="{D1F42F74-C69C-4251-ACA6-D3C91F9AA230}"/>
              </a:ext>
            </a:extLst>
          </p:cNvPr>
          <p:cNvSpPr>
            <a:spLocks noGrp="1"/>
          </p:cNvSpPr>
          <p:nvPr>
            <p:ph idx="1"/>
          </p:nvPr>
        </p:nvSpPr>
        <p:spPr/>
        <p:txBody>
          <a:bodyPr>
            <a:normAutofit fontScale="92500" lnSpcReduction="10000"/>
          </a:bodyPr>
          <a:lstStyle/>
          <a:p>
            <a:r>
              <a:rPr lang="es-MX" dirty="0"/>
              <a:t>En el juego de volver a empezar, respetando la </a:t>
            </a:r>
            <a:r>
              <a:rPr lang="es-MX" dirty="0" err="1"/>
              <a:t>psicogeografía</a:t>
            </a:r>
            <a:r>
              <a:rPr lang="es-MX" dirty="0"/>
              <a:t> de la escena inicial vamos a ayudar a los niños a integrar de manera más rápida las nuevas conductas que han ensayado y que están “representando”. Además, aquello negativo (enfado, discusión, descontrol) que ocurrió en un determinado espacio, quedará tapado por otra experiencia positiva (juego, diversión, respeto, control) que sucedió después exactamente en el mismo lugar.</a:t>
            </a:r>
          </a:p>
          <a:p>
            <a:endParaRPr lang="es-MX" dirty="0"/>
          </a:p>
          <a:p>
            <a:r>
              <a:rPr lang="es-MX" dirty="0"/>
              <a:t>La nueva obra de teatro es una gran lección para ellos. Les permite comparar cómo se sintieron la primera vez después de la discusión y cómo se sienten ahora, después de haber dicho las cosas de otra manera más respetuosa.</a:t>
            </a:r>
            <a:endParaRPr lang="es-CL" dirty="0"/>
          </a:p>
        </p:txBody>
      </p:sp>
    </p:spTree>
    <p:extLst>
      <p:ext uri="{BB962C8B-B14F-4D97-AF65-F5344CB8AC3E}">
        <p14:creationId xmlns:p14="http://schemas.microsoft.com/office/powerpoint/2010/main" val="18208278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264</Words>
  <Application>Microsoft Office PowerPoint</Application>
  <PresentationFormat>Panorámica</PresentationFormat>
  <Paragraphs>9</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        MATERIAL DE APOYO: Estrategias de         Resolución  de Conflictos  4°BASICO GUIA 17 </vt:lpstr>
      <vt:lpstr>Juego VOLVER A EMPEZAR; Estrategia de Resolución de Conflictos para niños.</vt:lpstr>
      <vt:lpstr>Juego VOLVER A EMPEZAR; Estrategia de Resolución de Conflictos para niños.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Jacqueline Contreras</dc:creator>
  <cp:lastModifiedBy>Jacqueline Contreras</cp:lastModifiedBy>
  <cp:revision>5</cp:revision>
  <dcterms:created xsi:type="dcterms:W3CDTF">2020-09-01T23:11:28Z</dcterms:created>
  <dcterms:modified xsi:type="dcterms:W3CDTF">2020-09-01T23:23:25Z</dcterms:modified>
</cp:coreProperties>
</file>