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3" d="100"/>
          <a:sy n="63" d="100"/>
        </p:scale>
        <p:origin x="-26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17F9F6-EBAE-4E04-BF5D-96215F650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0CDCCA7-A607-4D1E-A61D-7C11099BC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FA1EA9-95C6-425A-96D6-A1C905BA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EA8FB43-A65B-451F-8929-877DED52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BD4B040-B426-468C-9538-942B5655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1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A7093-34E3-424D-8DB3-F3B06CCE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0619956-583C-42E8-BC09-3ADFE43B8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387B078-B3A9-4603-9F6B-1B71DFF3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885A54-224C-4B10-ADC0-B3B4DD3A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F32534-9DFF-4F33-8A80-4CCB3A25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9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9F586CC-0516-426C-AA92-F83CDFB0D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2B091A4-658B-4C80-B627-14A904A94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30ABED-7B0A-439A-97EF-9CBCF912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B99578-29E3-4C40-99D4-AB67BE3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918567-149E-482B-9E50-415D364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2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DFA37D-E69E-49D3-A930-B63E4C1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AD1BA9F-8E5B-4012-94EC-435C79B5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C76594D-A4F7-41EF-9642-861EE9AC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4B04BF-3A27-4316-9736-1C43D715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E7FB68B-BE95-4DDB-933C-280E2A4F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6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9D5C3A-4AF9-4388-BEB3-7A91B66F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93C4FA4-F64F-4C35-BEC2-681B98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37DADF7-1C2E-45A1-8E10-DA827FE9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E071735-FBBF-4208-B955-C287F69C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2E13B3-2B8B-4395-9E4F-854ED04C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7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8A243F-3DE9-426B-AB41-96A8B784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54FDB7C-3CEC-435B-A842-D1FEA15B0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9D7C3D-B238-4005-AB2D-7836B9213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DA1E309-DBBB-4670-BB8A-0272F0E2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5B0C5A6-4DD1-45EA-98A4-2F1EB3AC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900C1D1-D376-49F6-A61E-9F6CCCDF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0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D74220-7B5F-4416-B36A-A5A2C5BA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96601A-E3B2-4CB8-AE71-6D48FC57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D2BF19A-A65B-46BC-ACE4-2F4A9F12A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15EE830-B661-4A01-9E63-03F5944BD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061D380-485B-4A0E-85EF-ED991F81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A172CC6-4391-4566-958B-6490DC2F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51CDFEF-E5B5-4D80-A9F5-2BB4BF1C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6ACBA03-4C4D-4F91-9792-D6C3C4FA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8C5F8D-9FA7-455C-82CD-F34BC96E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B44687D-832F-4844-90E1-35134D72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713160E-4C06-4DB1-AF6A-CE9DFB7D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4EDA57A-A9B3-4112-9B52-F8808CE4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CC30851-5660-4B8B-9685-0479E113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A1C9FF1-442D-4505-9AF0-92174280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7CDE8A4-9D67-4173-BB4F-4BFC15E9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2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FFC3E2-CA46-40D9-8C6B-037CF1B9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142B00-4682-47DE-978A-7399E054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79FA07-0C0B-4C4C-A8BF-5958BEDCC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C2798D5-F131-4C56-87DD-37860E3D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218E9A0-BCE4-4F61-9624-5AB2C68D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BEC4EE4-C585-4C7F-8796-8FA5DEE6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1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E10DCA-6D89-43D7-B315-BAEBE029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42FC61D-045F-48F8-A15A-98AA86C8F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CDAB45-D155-4DD0-8996-1043027D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951AAFF-B505-4B70-8AEF-FCC9F239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0CA82AE-DE4F-4C42-B34D-1D99D255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99F85E0-8A69-4E6B-BF33-3B1491D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008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DA51536-9D05-42BF-800C-0903152E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1F74C62-9FE3-4822-B847-28BBE7AE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B8A994E-1E63-48A2-8C7F-669BB840A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17E7-7E5F-49E7-BEA4-41FD38CB66BB}" type="datetimeFigureOut">
              <a:rPr lang="es-CL" smtClean="0"/>
              <a:t>15-05-2020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D70F02-A04B-45CE-8781-B6E447CCD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54097E-ADD5-4349-8B1F-E0590327A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202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3995C8-AFDD-4F18-8548-99796D23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970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        </a:t>
            </a:r>
            <a:r>
              <a:rPr lang="es-CL" sz="4000" dirty="0"/>
              <a:t>MATERIAL DE APOYO:   ORIENTACION</a:t>
            </a:r>
            <a:br>
              <a:rPr lang="es-CL" sz="4000" dirty="0"/>
            </a:br>
            <a:r>
              <a:rPr lang="es-CL" sz="4000" dirty="0"/>
              <a:t>                                GUIA N°7                    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1767C5D-BE4B-4663-8DD7-8B8B2905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8" y="1783137"/>
            <a:ext cx="10416822" cy="43386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6A9C070-87EE-475D-9401-34803A00F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0214"/>
            <a:ext cx="116443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3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67F880-21A8-40B5-9684-C8FEB2E3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C7FC96A-820D-4635-B234-2742B2EB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59644"/>
            <a:ext cx="11184467" cy="57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C3A6A4-F48B-46E1-BB69-4B094DCA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Describo una rutina diaria cuando se aprende en casa.    No estamos de vacaciones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0E32C84-698B-458A-BD83-8B8D9C97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12" y="1510748"/>
            <a:ext cx="5159597" cy="52346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F364650-B1AC-46DF-B972-B9A41726C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"/>
          <a:stretch/>
        </p:blipFill>
        <p:spPr>
          <a:xfrm>
            <a:off x="6533322" y="1600717"/>
            <a:ext cx="4820478" cy="50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C664342-5438-44A2-AEFF-6D6BADB42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164437" cy="14631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9F7048-9F6E-47CC-A7F4-AF8D51D4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Sugerencia de actividades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A7FA5153-1EF8-44C4-A589-A948D92F5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22351"/>
            <a:ext cx="11940209" cy="48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8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Personalizado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       MATERIAL DE APOYO:   ORIENTACION                                 GUIA N°7                        </vt:lpstr>
      <vt:lpstr>Presentación de PowerPoint</vt:lpstr>
      <vt:lpstr>Describo una rutina diaria cuando se aprende en casa.    No estamos de vacaciones</vt:lpstr>
      <vt:lpstr>         Sugerencia de actividades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Notebook10</cp:lastModifiedBy>
  <cp:revision>6</cp:revision>
  <dcterms:created xsi:type="dcterms:W3CDTF">2020-03-30T15:21:56Z</dcterms:created>
  <dcterms:modified xsi:type="dcterms:W3CDTF">2020-05-16T01:17:48Z</dcterms:modified>
</cp:coreProperties>
</file>