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541949-A0F5-4162-8CAB-2389C3677B1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8600B410-610E-4F19-996D-BBE0B8C55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329094B1-8C17-4E3C-B3F7-CE9C52243057}"/>
              </a:ext>
            </a:extLst>
          </p:cNvPr>
          <p:cNvSpPr>
            <a:spLocks noGrp="1"/>
          </p:cNvSpPr>
          <p:nvPr>
            <p:ph type="dt" sz="half" idx="10"/>
          </p:nvPr>
        </p:nvSpPr>
        <p:spPr/>
        <p:txBody>
          <a:bodyPr/>
          <a:lstStyle/>
          <a:p>
            <a:fld id="{3C41DCAE-75A8-4956-B81D-03EADC3BEBA9}" type="datetimeFigureOut">
              <a:rPr lang="es-CL" smtClean="0"/>
              <a:t>07-05-2020</a:t>
            </a:fld>
            <a:endParaRPr lang="es-CL"/>
          </a:p>
        </p:txBody>
      </p:sp>
      <p:sp>
        <p:nvSpPr>
          <p:cNvPr id="5" name="Marcador de pie de página 4">
            <a:extLst>
              <a:ext uri="{FF2B5EF4-FFF2-40B4-BE49-F238E27FC236}">
                <a16:creationId xmlns:a16="http://schemas.microsoft.com/office/drawing/2014/main" xmlns="" id="{D3886BDB-6E48-4459-9C8A-815D7DBCC8A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085472C9-49E1-44BD-84D1-DABA279BCE67}"/>
              </a:ext>
            </a:extLst>
          </p:cNvPr>
          <p:cNvSpPr>
            <a:spLocks noGrp="1"/>
          </p:cNvSpPr>
          <p:nvPr>
            <p:ph type="sldNum" sz="quarter" idx="12"/>
          </p:nvPr>
        </p:nvSpPr>
        <p:spPr/>
        <p:txBody>
          <a:bodyPr/>
          <a:lstStyle/>
          <a:p>
            <a:fld id="{73D1F6EA-1FBE-4EB8-A19D-759E78A24630}" type="slidenum">
              <a:rPr lang="es-CL" smtClean="0"/>
              <a:t>‹Nº›</a:t>
            </a:fld>
            <a:endParaRPr lang="es-CL"/>
          </a:p>
        </p:txBody>
      </p:sp>
    </p:spTree>
    <p:extLst>
      <p:ext uri="{BB962C8B-B14F-4D97-AF65-F5344CB8AC3E}">
        <p14:creationId xmlns:p14="http://schemas.microsoft.com/office/powerpoint/2010/main" val="370470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BE0A66-AD64-4661-B077-C064FCF6991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850ECD7E-0D18-4FEB-A538-9ED8D78E50B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666C8C0A-81A2-4F50-A359-CC69DEB5E2FE}"/>
              </a:ext>
            </a:extLst>
          </p:cNvPr>
          <p:cNvSpPr>
            <a:spLocks noGrp="1"/>
          </p:cNvSpPr>
          <p:nvPr>
            <p:ph type="dt" sz="half" idx="10"/>
          </p:nvPr>
        </p:nvSpPr>
        <p:spPr/>
        <p:txBody>
          <a:bodyPr/>
          <a:lstStyle/>
          <a:p>
            <a:fld id="{3C41DCAE-75A8-4956-B81D-03EADC3BEBA9}" type="datetimeFigureOut">
              <a:rPr lang="es-CL" smtClean="0"/>
              <a:t>07-05-2020</a:t>
            </a:fld>
            <a:endParaRPr lang="es-CL"/>
          </a:p>
        </p:txBody>
      </p:sp>
      <p:sp>
        <p:nvSpPr>
          <p:cNvPr id="5" name="Marcador de pie de página 4">
            <a:extLst>
              <a:ext uri="{FF2B5EF4-FFF2-40B4-BE49-F238E27FC236}">
                <a16:creationId xmlns:a16="http://schemas.microsoft.com/office/drawing/2014/main" xmlns="" id="{DC5F3797-2F7D-484E-B5E1-E78182FAB44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5ACFDCAD-44BE-4BA5-A5FD-3789F944E0B8}"/>
              </a:ext>
            </a:extLst>
          </p:cNvPr>
          <p:cNvSpPr>
            <a:spLocks noGrp="1"/>
          </p:cNvSpPr>
          <p:nvPr>
            <p:ph type="sldNum" sz="quarter" idx="12"/>
          </p:nvPr>
        </p:nvSpPr>
        <p:spPr/>
        <p:txBody>
          <a:bodyPr/>
          <a:lstStyle/>
          <a:p>
            <a:fld id="{73D1F6EA-1FBE-4EB8-A19D-759E78A24630}" type="slidenum">
              <a:rPr lang="es-CL" smtClean="0"/>
              <a:t>‹Nº›</a:t>
            </a:fld>
            <a:endParaRPr lang="es-CL"/>
          </a:p>
        </p:txBody>
      </p:sp>
    </p:spTree>
    <p:extLst>
      <p:ext uri="{BB962C8B-B14F-4D97-AF65-F5344CB8AC3E}">
        <p14:creationId xmlns:p14="http://schemas.microsoft.com/office/powerpoint/2010/main" val="85104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38729513-5AC4-4D1B-BDF5-0F9932CB8A7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64E39166-7D77-46ED-BCAA-442A521C2A2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F638E7BE-D8F3-433F-BD6A-1E80370AE0BF}"/>
              </a:ext>
            </a:extLst>
          </p:cNvPr>
          <p:cNvSpPr>
            <a:spLocks noGrp="1"/>
          </p:cNvSpPr>
          <p:nvPr>
            <p:ph type="dt" sz="half" idx="10"/>
          </p:nvPr>
        </p:nvSpPr>
        <p:spPr/>
        <p:txBody>
          <a:bodyPr/>
          <a:lstStyle/>
          <a:p>
            <a:fld id="{3C41DCAE-75A8-4956-B81D-03EADC3BEBA9}" type="datetimeFigureOut">
              <a:rPr lang="es-CL" smtClean="0"/>
              <a:t>07-05-2020</a:t>
            </a:fld>
            <a:endParaRPr lang="es-CL"/>
          </a:p>
        </p:txBody>
      </p:sp>
      <p:sp>
        <p:nvSpPr>
          <p:cNvPr id="5" name="Marcador de pie de página 4">
            <a:extLst>
              <a:ext uri="{FF2B5EF4-FFF2-40B4-BE49-F238E27FC236}">
                <a16:creationId xmlns:a16="http://schemas.microsoft.com/office/drawing/2014/main" xmlns="" id="{9FF4B7EE-1AC2-4266-8B43-0D64123EC66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B8EE697F-BAA0-4B9C-92CB-9D2F91220A16}"/>
              </a:ext>
            </a:extLst>
          </p:cNvPr>
          <p:cNvSpPr>
            <a:spLocks noGrp="1"/>
          </p:cNvSpPr>
          <p:nvPr>
            <p:ph type="sldNum" sz="quarter" idx="12"/>
          </p:nvPr>
        </p:nvSpPr>
        <p:spPr/>
        <p:txBody>
          <a:bodyPr/>
          <a:lstStyle/>
          <a:p>
            <a:fld id="{73D1F6EA-1FBE-4EB8-A19D-759E78A24630}" type="slidenum">
              <a:rPr lang="es-CL" smtClean="0"/>
              <a:t>‹Nº›</a:t>
            </a:fld>
            <a:endParaRPr lang="es-CL"/>
          </a:p>
        </p:txBody>
      </p:sp>
    </p:spTree>
    <p:extLst>
      <p:ext uri="{BB962C8B-B14F-4D97-AF65-F5344CB8AC3E}">
        <p14:creationId xmlns:p14="http://schemas.microsoft.com/office/powerpoint/2010/main" val="25831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5737AD-253B-4D2E-95BA-238B92785D8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FDD975E1-437B-47B6-B27D-5201D7C3CEA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725CCAB6-C4E3-410B-A360-EFFB9F03C5F8}"/>
              </a:ext>
            </a:extLst>
          </p:cNvPr>
          <p:cNvSpPr>
            <a:spLocks noGrp="1"/>
          </p:cNvSpPr>
          <p:nvPr>
            <p:ph type="dt" sz="half" idx="10"/>
          </p:nvPr>
        </p:nvSpPr>
        <p:spPr/>
        <p:txBody>
          <a:bodyPr/>
          <a:lstStyle/>
          <a:p>
            <a:fld id="{3C41DCAE-75A8-4956-B81D-03EADC3BEBA9}" type="datetimeFigureOut">
              <a:rPr lang="es-CL" smtClean="0"/>
              <a:t>07-05-2020</a:t>
            </a:fld>
            <a:endParaRPr lang="es-CL"/>
          </a:p>
        </p:txBody>
      </p:sp>
      <p:sp>
        <p:nvSpPr>
          <p:cNvPr id="5" name="Marcador de pie de página 4">
            <a:extLst>
              <a:ext uri="{FF2B5EF4-FFF2-40B4-BE49-F238E27FC236}">
                <a16:creationId xmlns:a16="http://schemas.microsoft.com/office/drawing/2014/main" xmlns="" id="{669C5A09-EB6F-44CD-AFAF-F4B9B1F777E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6A485298-0683-47A4-A77F-7B686891A471}"/>
              </a:ext>
            </a:extLst>
          </p:cNvPr>
          <p:cNvSpPr>
            <a:spLocks noGrp="1"/>
          </p:cNvSpPr>
          <p:nvPr>
            <p:ph type="sldNum" sz="quarter" idx="12"/>
          </p:nvPr>
        </p:nvSpPr>
        <p:spPr/>
        <p:txBody>
          <a:bodyPr/>
          <a:lstStyle/>
          <a:p>
            <a:fld id="{73D1F6EA-1FBE-4EB8-A19D-759E78A24630}" type="slidenum">
              <a:rPr lang="es-CL" smtClean="0"/>
              <a:t>‹Nº›</a:t>
            </a:fld>
            <a:endParaRPr lang="es-CL"/>
          </a:p>
        </p:txBody>
      </p:sp>
    </p:spTree>
    <p:extLst>
      <p:ext uri="{BB962C8B-B14F-4D97-AF65-F5344CB8AC3E}">
        <p14:creationId xmlns:p14="http://schemas.microsoft.com/office/powerpoint/2010/main" val="399890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BC82056-E092-444D-983D-8FF9C68260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76E5137C-5BFB-4425-8F6C-ADD5FD09A4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3442CA8A-2714-440F-9454-3175509CB3E7}"/>
              </a:ext>
            </a:extLst>
          </p:cNvPr>
          <p:cNvSpPr>
            <a:spLocks noGrp="1"/>
          </p:cNvSpPr>
          <p:nvPr>
            <p:ph type="dt" sz="half" idx="10"/>
          </p:nvPr>
        </p:nvSpPr>
        <p:spPr/>
        <p:txBody>
          <a:bodyPr/>
          <a:lstStyle/>
          <a:p>
            <a:fld id="{3C41DCAE-75A8-4956-B81D-03EADC3BEBA9}" type="datetimeFigureOut">
              <a:rPr lang="es-CL" smtClean="0"/>
              <a:t>07-05-2020</a:t>
            </a:fld>
            <a:endParaRPr lang="es-CL"/>
          </a:p>
        </p:txBody>
      </p:sp>
      <p:sp>
        <p:nvSpPr>
          <p:cNvPr id="5" name="Marcador de pie de página 4">
            <a:extLst>
              <a:ext uri="{FF2B5EF4-FFF2-40B4-BE49-F238E27FC236}">
                <a16:creationId xmlns:a16="http://schemas.microsoft.com/office/drawing/2014/main" xmlns="" id="{F5A74D3A-2D8E-40FB-993B-49E8C44B88D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3646CD80-65D9-42C9-A39D-F6607555CDAC}"/>
              </a:ext>
            </a:extLst>
          </p:cNvPr>
          <p:cNvSpPr>
            <a:spLocks noGrp="1"/>
          </p:cNvSpPr>
          <p:nvPr>
            <p:ph type="sldNum" sz="quarter" idx="12"/>
          </p:nvPr>
        </p:nvSpPr>
        <p:spPr/>
        <p:txBody>
          <a:bodyPr/>
          <a:lstStyle/>
          <a:p>
            <a:fld id="{73D1F6EA-1FBE-4EB8-A19D-759E78A24630}" type="slidenum">
              <a:rPr lang="es-CL" smtClean="0"/>
              <a:t>‹Nº›</a:t>
            </a:fld>
            <a:endParaRPr lang="es-CL"/>
          </a:p>
        </p:txBody>
      </p:sp>
    </p:spTree>
    <p:extLst>
      <p:ext uri="{BB962C8B-B14F-4D97-AF65-F5344CB8AC3E}">
        <p14:creationId xmlns:p14="http://schemas.microsoft.com/office/powerpoint/2010/main" val="251777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A05FE1-F321-4389-A7A7-7BF5FA2D712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5FF90185-194B-4735-B0FF-A4C8EF8587D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4B25CA38-9B6D-4ECF-B250-1E13F28B4EC0}"/>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xmlns="" id="{8E2C2887-30A3-4781-AA00-75E598330EED}"/>
              </a:ext>
            </a:extLst>
          </p:cNvPr>
          <p:cNvSpPr>
            <a:spLocks noGrp="1"/>
          </p:cNvSpPr>
          <p:nvPr>
            <p:ph type="dt" sz="half" idx="10"/>
          </p:nvPr>
        </p:nvSpPr>
        <p:spPr/>
        <p:txBody>
          <a:bodyPr/>
          <a:lstStyle/>
          <a:p>
            <a:fld id="{3C41DCAE-75A8-4956-B81D-03EADC3BEBA9}" type="datetimeFigureOut">
              <a:rPr lang="es-CL" smtClean="0"/>
              <a:t>07-05-2020</a:t>
            </a:fld>
            <a:endParaRPr lang="es-CL"/>
          </a:p>
        </p:txBody>
      </p:sp>
      <p:sp>
        <p:nvSpPr>
          <p:cNvPr id="6" name="Marcador de pie de página 5">
            <a:extLst>
              <a:ext uri="{FF2B5EF4-FFF2-40B4-BE49-F238E27FC236}">
                <a16:creationId xmlns:a16="http://schemas.microsoft.com/office/drawing/2014/main" xmlns="" id="{828F6FCE-0E6C-443A-A1B6-B177CD28C17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0A3DBC1D-0737-456E-96D4-7B826C25E184}"/>
              </a:ext>
            </a:extLst>
          </p:cNvPr>
          <p:cNvSpPr>
            <a:spLocks noGrp="1"/>
          </p:cNvSpPr>
          <p:nvPr>
            <p:ph type="sldNum" sz="quarter" idx="12"/>
          </p:nvPr>
        </p:nvSpPr>
        <p:spPr/>
        <p:txBody>
          <a:bodyPr/>
          <a:lstStyle/>
          <a:p>
            <a:fld id="{73D1F6EA-1FBE-4EB8-A19D-759E78A24630}" type="slidenum">
              <a:rPr lang="es-CL" smtClean="0"/>
              <a:t>‹Nº›</a:t>
            </a:fld>
            <a:endParaRPr lang="es-CL"/>
          </a:p>
        </p:txBody>
      </p:sp>
    </p:spTree>
    <p:extLst>
      <p:ext uri="{BB962C8B-B14F-4D97-AF65-F5344CB8AC3E}">
        <p14:creationId xmlns:p14="http://schemas.microsoft.com/office/powerpoint/2010/main" val="115206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CFE321-1B77-4BD9-B78E-ECA137DB379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4E60FC4A-1C9E-4DCB-ADE2-C6611030F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722EBE66-2145-4E16-9D9F-225723241E10}"/>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1DF77EE2-0E09-46A0-877F-77E157A753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FF061993-3916-434C-8AF2-A347FDE7951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xmlns="" id="{9DF237E3-0225-4BAA-985C-6A07B2B5D5BC}"/>
              </a:ext>
            </a:extLst>
          </p:cNvPr>
          <p:cNvSpPr>
            <a:spLocks noGrp="1"/>
          </p:cNvSpPr>
          <p:nvPr>
            <p:ph type="dt" sz="half" idx="10"/>
          </p:nvPr>
        </p:nvSpPr>
        <p:spPr/>
        <p:txBody>
          <a:bodyPr/>
          <a:lstStyle/>
          <a:p>
            <a:fld id="{3C41DCAE-75A8-4956-B81D-03EADC3BEBA9}" type="datetimeFigureOut">
              <a:rPr lang="es-CL" smtClean="0"/>
              <a:t>07-05-2020</a:t>
            </a:fld>
            <a:endParaRPr lang="es-CL"/>
          </a:p>
        </p:txBody>
      </p:sp>
      <p:sp>
        <p:nvSpPr>
          <p:cNvPr id="8" name="Marcador de pie de página 7">
            <a:extLst>
              <a:ext uri="{FF2B5EF4-FFF2-40B4-BE49-F238E27FC236}">
                <a16:creationId xmlns:a16="http://schemas.microsoft.com/office/drawing/2014/main" xmlns="" id="{977F0AB8-B9CF-458B-BAE3-339A1DD01D41}"/>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51386373-EA7F-49B3-91C8-D8CE95FE89A8}"/>
              </a:ext>
            </a:extLst>
          </p:cNvPr>
          <p:cNvSpPr>
            <a:spLocks noGrp="1"/>
          </p:cNvSpPr>
          <p:nvPr>
            <p:ph type="sldNum" sz="quarter" idx="12"/>
          </p:nvPr>
        </p:nvSpPr>
        <p:spPr/>
        <p:txBody>
          <a:bodyPr/>
          <a:lstStyle/>
          <a:p>
            <a:fld id="{73D1F6EA-1FBE-4EB8-A19D-759E78A24630}" type="slidenum">
              <a:rPr lang="es-CL" smtClean="0"/>
              <a:t>‹Nº›</a:t>
            </a:fld>
            <a:endParaRPr lang="es-CL"/>
          </a:p>
        </p:txBody>
      </p:sp>
    </p:spTree>
    <p:extLst>
      <p:ext uri="{BB962C8B-B14F-4D97-AF65-F5344CB8AC3E}">
        <p14:creationId xmlns:p14="http://schemas.microsoft.com/office/powerpoint/2010/main" val="179950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1C917B-B03F-481B-BFC1-28E88F66710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CAF05420-0FA8-4C99-ACD0-1CF28EB3428C}"/>
              </a:ext>
            </a:extLst>
          </p:cNvPr>
          <p:cNvSpPr>
            <a:spLocks noGrp="1"/>
          </p:cNvSpPr>
          <p:nvPr>
            <p:ph type="dt" sz="half" idx="10"/>
          </p:nvPr>
        </p:nvSpPr>
        <p:spPr/>
        <p:txBody>
          <a:bodyPr/>
          <a:lstStyle/>
          <a:p>
            <a:fld id="{3C41DCAE-75A8-4956-B81D-03EADC3BEBA9}" type="datetimeFigureOut">
              <a:rPr lang="es-CL" smtClean="0"/>
              <a:t>07-05-2020</a:t>
            </a:fld>
            <a:endParaRPr lang="es-CL"/>
          </a:p>
        </p:txBody>
      </p:sp>
      <p:sp>
        <p:nvSpPr>
          <p:cNvPr id="4" name="Marcador de pie de página 3">
            <a:extLst>
              <a:ext uri="{FF2B5EF4-FFF2-40B4-BE49-F238E27FC236}">
                <a16:creationId xmlns:a16="http://schemas.microsoft.com/office/drawing/2014/main" xmlns="" id="{3DC09999-FE6F-4529-97FA-A869D37B09C1}"/>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4E816C12-D6C3-4813-B10D-E1E0C9ADE403}"/>
              </a:ext>
            </a:extLst>
          </p:cNvPr>
          <p:cNvSpPr>
            <a:spLocks noGrp="1"/>
          </p:cNvSpPr>
          <p:nvPr>
            <p:ph type="sldNum" sz="quarter" idx="12"/>
          </p:nvPr>
        </p:nvSpPr>
        <p:spPr/>
        <p:txBody>
          <a:bodyPr/>
          <a:lstStyle/>
          <a:p>
            <a:fld id="{73D1F6EA-1FBE-4EB8-A19D-759E78A24630}" type="slidenum">
              <a:rPr lang="es-CL" smtClean="0"/>
              <a:t>‹Nº›</a:t>
            </a:fld>
            <a:endParaRPr lang="es-CL"/>
          </a:p>
        </p:txBody>
      </p:sp>
    </p:spTree>
    <p:extLst>
      <p:ext uri="{BB962C8B-B14F-4D97-AF65-F5344CB8AC3E}">
        <p14:creationId xmlns:p14="http://schemas.microsoft.com/office/powerpoint/2010/main" val="138051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A9F75AE2-AC90-4811-86B7-3F11133D9534}"/>
              </a:ext>
            </a:extLst>
          </p:cNvPr>
          <p:cNvSpPr>
            <a:spLocks noGrp="1"/>
          </p:cNvSpPr>
          <p:nvPr>
            <p:ph type="dt" sz="half" idx="10"/>
          </p:nvPr>
        </p:nvSpPr>
        <p:spPr/>
        <p:txBody>
          <a:bodyPr/>
          <a:lstStyle/>
          <a:p>
            <a:fld id="{3C41DCAE-75A8-4956-B81D-03EADC3BEBA9}" type="datetimeFigureOut">
              <a:rPr lang="es-CL" smtClean="0"/>
              <a:t>07-05-2020</a:t>
            </a:fld>
            <a:endParaRPr lang="es-CL"/>
          </a:p>
        </p:txBody>
      </p:sp>
      <p:sp>
        <p:nvSpPr>
          <p:cNvPr id="3" name="Marcador de pie de página 2">
            <a:extLst>
              <a:ext uri="{FF2B5EF4-FFF2-40B4-BE49-F238E27FC236}">
                <a16:creationId xmlns:a16="http://schemas.microsoft.com/office/drawing/2014/main" xmlns="" id="{CD3B472E-87C6-4654-96C2-9E02F28E0DF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9B9ECD87-915A-4D78-B0FE-213DD4197221}"/>
              </a:ext>
            </a:extLst>
          </p:cNvPr>
          <p:cNvSpPr>
            <a:spLocks noGrp="1"/>
          </p:cNvSpPr>
          <p:nvPr>
            <p:ph type="sldNum" sz="quarter" idx="12"/>
          </p:nvPr>
        </p:nvSpPr>
        <p:spPr/>
        <p:txBody>
          <a:bodyPr/>
          <a:lstStyle/>
          <a:p>
            <a:fld id="{73D1F6EA-1FBE-4EB8-A19D-759E78A24630}" type="slidenum">
              <a:rPr lang="es-CL" smtClean="0"/>
              <a:t>‹Nº›</a:t>
            </a:fld>
            <a:endParaRPr lang="es-CL"/>
          </a:p>
        </p:txBody>
      </p:sp>
    </p:spTree>
    <p:extLst>
      <p:ext uri="{BB962C8B-B14F-4D97-AF65-F5344CB8AC3E}">
        <p14:creationId xmlns:p14="http://schemas.microsoft.com/office/powerpoint/2010/main" val="23095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C145ED7-D4D1-4C02-B0FC-9A34C5AEE8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04553DE4-A43B-417E-8F8B-9440EC3FB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3C1B1F0E-EDCB-4161-A4CC-9A62704E0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89FC3EBB-50AA-471E-B242-88AA27C56DB9}"/>
              </a:ext>
            </a:extLst>
          </p:cNvPr>
          <p:cNvSpPr>
            <a:spLocks noGrp="1"/>
          </p:cNvSpPr>
          <p:nvPr>
            <p:ph type="dt" sz="half" idx="10"/>
          </p:nvPr>
        </p:nvSpPr>
        <p:spPr/>
        <p:txBody>
          <a:bodyPr/>
          <a:lstStyle/>
          <a:p>
            <a:fld id="{3C41DCAE-75A8-4956-B81D-03EADC3BEBA9}" type="datetimeFigureOut">
              <a:rPr lang="es-CL" smtClean="0"/>
              <a:t>07-05-2020</a:t>
            </a:fld>
            <a:endParaRPr lang="es-CL"/>
          </a:p>
        </p:txBody>
      </p:sp>
      <p:sp>
        <p:nvSpPr>
          <p:cNvPr id="6" name="Marcador de pie de página 5">
            <a:extLst>
              <a:ext uri="{FF2B5EF4-FFF2-40B4-BE49-F238E27FC236}">
                <a16:creationId xmlns:a16="http://schemas.microsoft.com/office/drawing/2014/main" xmlns="" id="{DE89736E-EA1C-44F4-9177-2C091555336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8F48FB43-83A1-46F3-BBFB-B4C7F06D65B9}"/>
              </a:ext>
            </a:extLst>
          </p:cNvPr>
          <p:cNvSpPr>
            <a:spLocks noGrp="1"/>
          </p:cNvSpPr>
          <p:nvPr>
            <p:ph type="sldNum" sz="quarter" idx="12"/>
          </p:nvPr>
        </p:nvSpPr>
        <p:spPr/>
        <p:txBody>
          <a:bodyPr/>
          <a:lstStyle/>
          <a:p>
            <a:fld id="{73D1F6EA-1FBE-4EB8-A19D-759E78A24630}" type="slidenum">
              <a:rPr lang="es-CL" smtClean="0"/>
              <a:t>‹Nº›</a:t>
            </a:fld>
            <a:endParaRPr lang="es-CL"/>
          </a:p>
        </p:txBody>
      </p:sp>
    </p:spTree>
    <p:extLst>
      <p:ext uri="{BB962C8B-B14F-4D97-AF65-F5344CB8AC3E}">
        <p14:creationId xmlns:p14="http://schemas.microsoft.com/office/powerpoint/2010/main" val="63403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7E81DD-2442-44E0-A967-E783E67264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CC0C94A5-B0C0-4F70-B14A-E86839B45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7EB89B23-33FA-496A-8900-89E9E4365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447E440A-233F-4C55-8BD7-DF47298689AF}"/>
              </a:ext>
            </a:extLst>
          </p:cNvPr>
          <p:cNvSpPr>
            <a:spLocks noGrp="1"/>
          </p:cNvSpPr>
          <p:nvPr>
            <p:ph type="dt" sz="half" idx="10"/>
          </p:nvPr>
        </p:nvSpPr>
        <p:spPr/>
        <p:txBody>
          <a:bodyPr/>
          <a:lstStyle/>
          <a:p>
            <a:fld id="{3C41DCAE-75A8-4956-B81D-03EADC3BEBA9}" type="datetimeFigureOut">
              <a:rPr lang="es-CL" smtClean="0"/>
              <a:t>07-05-2020</a:t>
            </a:fld>
            <a:endParaRPr lang="es-CL"/>
          </a:p>
        </p:txBody>
      </p:sp>
      <p:sp>
        <p:nvSpPr>
          <p:cNvPr id="6" name="Marcador de pie de página 5">
            <a:extLst>
              <a:ext uri="{FF2B5EF4-FFF2-40B4-BE49-F238E27FC236}">
                <a16:creationId xmlns:a16="http://schemas.microsoft.com/office/drawing/2014/main" xmlns="" id="{E2B37A05-855B-4E65-BE39-8CA8FE083B2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5DA7C468-2EC1-4857-8964-547FCF26DA8B}"/>
              </a:ext>
            </a:extLst>
          </p:cNvPr>
          <p:cNvSpPr>
            <a:spLocks noGrp="1"/>
          </p:cNvSpPr>
          <p:nvPr>
            <p:ph type="sldNum" sz="quarter" idx="12"/>
          </p:nvPr>
        </p:nvSpPr>
        <p:spPr/>
        <p:txBody>
          <a:bodyPr/>
          <a:lstStyle/>
          <a:p>
            <a:fld id="{73D1F6EA-1FBE-4EB8-A19D-759E78A24630}" type="slidenum">
              <a:rPr lang="es-CL" smtClean="0"/>
              <a:t>‹Nº›</a:t>
            </a:fld>
            <a:endParaRPr lang="es-CL"/>
          </a:p>
        </p:txBody>
      </p:sp>
    </p:spTree>
    <p:extLst>
      <p:ext uri="{BB962C8B-B14F-4D97-AF65-F5344CB8AC3E}">
        <p14:creationId xmlns:p14="http://schemas.microsoft.com/office/powerpoint/2010/main" val="21551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356AACB3-837C-4A2D-8978-EBF72139C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04A81433-B6E1-45A0-8C70-B9DC3FFA9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652DF2F6-A61F-4D9A-9681-011ED3846E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1DCAE-75A8-4956-B81D-03EADC3BEBA9}" type="datetimeFigureOut">
              <a:rPr lang="es-CL" smtClean="0"/>
              <a:t>07-05-2020</a:t>
            </a:fld>
            <a:endParaRPr lang="es-CL"/>
          </a:p>
        </p:txBody>
      </p:sp>
      <p:sp>
        <p:nvSpPr>
          <p:cNvPr id="5" name="Marcador de pie de página 4">
            <a:extLst>
              <a:ext uri="{FF2B5EF4-FFF2-40B4-BE49-F238E27FC236}">
                <a16:creationId xmlns:a16="http://schemas.microsoft.com/office/drawing/2014/main" xmlns="" id="{7F917C61-D6F0-4F3E-A637-71608D3EF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02CFB4DB-DB25-48DA-96A1-D939334B1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1F6EA-1FBE-4EB8-A19D-759E78A24630}" type="slidenum">
              <a:rPr lang="es-CL" smtClean="0"/>
              <a:t>‹Nº›</a:t>
            </a:fld>
            <a:endParaRPr lang="es-CL"/>
          </a:p>
        </p:txBody>
      </p:sp>
    </p:spTree>
    <p:extLst>
      <p:ext uri="{BB962C8B-B14F-4D97-AF65-F5344CB8AC3E}">
        <p14:creationId xmlns:p14="http://schemas.microsoft.com/office/powerpoint/2010/main" val="273543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F25DEC3B-49A1-4DB7-B95A-5EB39083533D}"/>
              </a:ext>
            </a:extLst>
          </p:cNvPr>
          <p:cNvSpPr>
            <a:spLocks noGrp="1"/>
          </p:cNvSpPr>
          <p:nvPr>
            <p:ph type="title"/>
          </p:nvPr>
        </p:nvSpPr>
        <p:spPr>
          <a:xfrm>
            <a:off x="936978" y="117575"/>
            <a:ext cx="10515600" cy="1212950"/>
          </a:xfrm>
        </p:spPr>
        <p:txBody>
          <a:bodyPr>
            <a:normAutofit fontScale="90000"/>
          </a:bodyPr>
          <a:lstStyle/>
          <a:p>
            <a:r>
              <a:rPr lang="es-CL" dirty="0"/>
              <a:t>     MATERIAL DE APOYO Guía N°6 </a:t>
            </a:r>
            <a:br>
              <a:rPr lang="es-CL" dirty="0"/>
            </a:br>
            <a:r>
              <a:rPr lang="es-CL" dirty="0"/>
              <a:t>  </a:t>
            </a:r>
            <a:r>
              <a:rPr lang="es-CL" sz="3600" dirty="0"/>
              <a:t>Resolución de Problemas de manera COLABORATIVA</a:t>
            </a:r>
          </a:p>
        </p:txBody>
      </p:sp>
      <p:pic>
        <p:nvPicPr>
          <p:cNvPr id="8" name="Imagen 7">
            <a:extLst>
              <a:ext uri="{FF2B5EF4-FFF2-40B4-BE49-F238E27FC236}">
                <a16:creationId xmlns:a16="http://schemas.microsoft.com/office/drawing/2014/main" xmlns="" id="{2D179720-2C6E-4A18-9A1F-E671E8E9146A}"/>
              </a:ext>
            </a:extLst>
          </p:cNvPr>
          <p:cNvPicPr>
            <a:picLocks noChangeAspect="1"/>
          </p:cNvPicPr>
          <p:nvPr/>
        </p:nvPicPr>
        <p:blipFill>
          <a:blip r:embed="rId2"/>
          <a:stretch>
            <a:fillRect/>
          </a:stretch>
        </p:blipFill>
        <p:spPr>
          <a:xfrm>
            <a:off x="259644" y="230188"/>
            <a:ext cx="963225" cy="1212950"/>
          </a:xfrm>
          <a:prstGeom prst="rect">
            <a:avLst/>
          </a:prstGeom>
        </p:spPr>
      </p:pic>
      <p:pic>
        <p:nvPicPr>
          <p:cNvPr id="3" name="Imagen 2">
            <a:extLst>
              <a:ext uri="{FF2B5EF4-FFF2-40B4-BE49-F238E27FC236}">
                <a16:creationId xmlns:a16="http://schemas.microsoft.com/office/drawing/2014/main" xmlns="" id="{806B7887-B5BD-4D8C-B443-8C218108ADA1}"/>
              </a:ext>
            </a:extLst>
          </p:cNvPr>
          <p:cNvPicPr>
            <a:picLocks noChangeAspect="1"/>
          </p:cNvPicPr>
          <p:nvPr/>
        </p:nvPicPr>
        <p:blipFill rotWithShape="1">
          <a:blip r:embed="rId3"/>
          <a:srcRect t="14815"/>
          <a:stretch/>
        </p:blipFill>
        <p:spPr>
          <a:xfrm>
            <a:off x="741256" y="1555751"/>
            <a:ext cx="10024532" cy="5164667"/>
          </a:xfrm>
          <a:prstGeom prst="rect">
            <a:avLst/>
          </a:prstGeom>
        </p:spPr>
      </p:pic>
    </p:spTree>
    <p:extLst>
      <p:ext uri="{BB962C8B-B14F-4D97-AF65-F5344CB8AC3E}">
        <p14:creationId xmlns:p14="http://schemas.microsoft.com/office/powerpoint/2010/main" val="366268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2B1CE7F-7BB1-4392-A277-544DF3507583}"/>
              </a:ext>
            </a:extLst>
          </p:cNvPr>
          <p:cNvSpPr>
            <a:spLocks noGrp="1"/>
          </p:cNvSpPr>
          <p:nvPr>
            <p:ph type="title"/>
          </p:nvPr>
        </p:nvSpPr>
        <p:spPr/>
        <p:txBody>
          <a:bodyPr/>
          <a:lstStyle/>
          <a:p>
            <a:r>
              <a:rPr lang="es-CL" dirty="0"/>
              <a:t> </a:t>
            </a:r>
          </a:p>
        </p:txBody>
      </p:sp>
      <p:sp>
        <p:nvSpPr>
          <p:cNvPr id="5" name="Marcador de contenido 4">
            <a:extLst>
              <a:ext uri="{FF2B5EF4-FFF2-40B4-BE49-F238E27FC236}">
                <a16:creationId xmlns:a16="http://schemas.microsoft.com/office/drawing/2014/main" xmlns="" id="{A956D987-71E1-48B0-AE6B-5E122ECBBCF7}"/>
              </a:ext>
            </a:extLst>
          </p:cNvPr>
          <p:cNvSpPr>
            <a:spLocks noGrp="1"/>
          </p:cNvSpPr>
          <p:nvPr>
            <p:ph idx="1"/>
          </p:nvPr>
        </p:nvSpPr>
        <p:spPr>
          <a:xfrm>
            <a:off x="838200" y="1011456"/>
            <a:ext cx="10515600" cy="4860707"/>
          </a:xfrm>
        </p:spPr>
        <p:txBody>
          <a:bodyPr>
            <a:normAutofit lnSpcReduction="10000"/>
          </a:bodyPr>
          <a:lstStyle/>
          <a:p>
            <a:r>
              <a:rPr lang="es-MX" dirty="0"/>
              <a:t>1. Escuchar activa y atentamente las ideas de otras personas.</a:t>
            </a:r>
          </a:p>
          <a:p>
            <a:r>
              <a:rPr lang="es-MX" dirty="0"/>
              <a:t>2. Tener capacidad para dialogar.</a:t>
            </a:r>
          </a:p>
          <a:p>
            <a:r>
              <a:rPr lang="es-MX" dirty="0"/>
              <a:t>3. Mostrar interés y respeto por las y los demás.</a:t>
            </a:r>
          </a:p>
          <a:p>
            <a:r>
              <a:rPr lang="es-MX" dirty="0"/>
              <a:t>4. Ser creativos para pensar un acuerdo que combine todas las ideas.</a:t>
            </a:r>
          </a:p>
          <a:p>
            <a:r>
              <a:rPr lang="es-MX" dirty="0"/>
              <a:t>5. Tener autocontrol para mantener la calma.</a:t>
            </a:r>
          </a:p>
          <a:p>
            <a:r>
              <a:rPr lang="es-MX" dirty="0"/>
              <a:t>6. Ser empático, es decir, ponerse en el lugar de la otra persona.</a:t>
            </a:r>
          </a:p>
          <a:p>
            <a:r>
              <a:rPr lang="es-MX" dirty="0"/>
              <a:t>7. Comunicarse asertivamente, para entregar y recibir mensajes claros y respetuosos.</a:t>
            </a:r>
          </a:p>
          <a:p>
            <a:r>
              <a:rPr lang="es-MX" dirty="0"/>
              <a:t>8. Respetar el turno para hablar.</a:t>
            </a:r>
          </a:p>
          <a:p>
            <a:r>
              <a:rPr lang="es-MX" dirty="0"/>
              <a:t>9. Ser flexible para ceder en algunas ideas.</a:t>
            </a:r>
            <a:endParaRPr lang="es-CL" dirty="0"/>
          </a:p>
        </p:txBody>
      </p:sp>
      <p:sp>
        <p:nvSpPr>
          <p:cNvPr id="6" name="Rectángulo 5">
            <a:extLst>
              <a:ext uri="{FF2B5EF4-FFF2-40B4-BE49-F238E27FC236}">
                <a16:creationId xmlns:a16="http://schemas.microsoft.com/office/drawing/2014/main" xmlns="" id="{68546048-F23C-4928-A108-5E2FD047B8CE}"/>
              </a:ext>
            </a:extLst>
          </p:cNvPr>
          <p:cNvSpPr/>
          <p:nvPr/>
        </p:nvSpPr>
        <p:spPr>
          <a:xfrm>
            <a:off x="982134" y="365125"/>
            <a:ext cx="10371666" cy="646331"/>
          </a:xfrm>
          <a:prstGeom prst="rect">
            <a:avLst/>
          </a:prstGeom>
        </p:spPr>
        <p:txBody>
          <a:bodyPr wrap="square">
            <a:spAutoFit/>
          </a:bodyPr>
          <a:lstStyle/>
          <a:p>
            <a:r>
              <a:rPr lang="es-MX" dirty="0"/>
              <a:t>A continuación, te mostramos una lista de actitudes o habilidades necesarias para resolver</a:t>
            </a:r>
          </a:p>
          <a:p>
            <a:r>
              <a:rPr lang="es-MX" dirty="0"/>
              <a:t>un conflicto colaborativamente.</a:t>
            </a:r>
            <a:endParaRPr lang="es-CL" dirty="0"/>
          </a:p>
        </p:txBody>
      </p:sp>
    </p:spTree>
    <p:extLst>
      <p:ext uri="{BB962C8B-B14F-4D97-AF65-F5344CB8AC3E}">
        <p14:creationId xmlns:p14="http://schemas.microsoft.com/office/powerpoint/2010/main" val="3445506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5E33CD40-1625-42B4-A764-00C9D41E2CFF}"/>
              </a:ext>
            </a:extLst>
          </p:cNvPr>
          <p:cNvPicPr>
            <a:picLocks noChangeAspect="1"/>
          </p:cNvPicPr>
          <p:nvPr/>
        </p:nvPicPr>
        <p:blipFill rotWithShape="1">
          <a:blip r:embed="rId2"/>
          <a:srcRect r="36690"/>
          <a:stretch/>
        </p:blipFill>
        <p:spPr>
          <a:xfrm>
            <a:off x="8325415" y="963624"/>
            <a:ext cx="2861873" cy="1776143"/>
          </a:xfrm>
          <a:prstGeom prst="rect">
            <a:avLst/>
          </a:prstGeom>
        </p:spPr>
      </p:pic>
      <p:sp>
        <p:nvSpPr>
          <p:cNvPr id="3" name="Rectángulo 2">
            <a:extLst>
              <a:ext uri="{FF2B5EF4-FFF2-40B4-BE49-F238E27FC236}">
                <a16:creationId xmlns:a16="http://schemas.microsoft.com/office/drawing/2014/main" xmlns="" id="{67537DB1-2BE7-4837-8C6D-83EF20BF5F49}"/>
              </a:ext>
            </a:extLst>
          </p:cNvPr>
          <p:cNvSpPr/>
          <p:nvPr/>
        </p:nvSpPr>
        <p:spPr>
          <a:xfrm>
            <a:off x="474133" y="1249279"/>
            <a:ext cx="7930305" cy="5078313"/>
          </a:xfrm>
          <a:prstGeom prst="rect">
            <a:avLst/>
          </a:prstGeom>
        </p:spPr>
        <p:txBody>
          <a:bodyPr wrap="square">
            <a:spAutoFit/>
          </a:bodyPr>
          <a:lstStyle/>
          <a:p>
            <a:r>
              <a:rPr lang="es-MX" dirty="0"/>
              <a:t>Lobo, Mirlo y Sapo eran muy buenos amigos.</a:t>
            </a:r>
          </a:p>
          <a:p>
            <a:r>
              <a:rPr lang="es-MX" dirty="0"/>
              <a:t>Cuando se encontraron después del terrible huracán, no sabían qué camino tomar, pero tenían claro que no querían volver a separarse.</a:t>
            </a:r>
          </a:p>
          <a:p>
            <a:r>
              <a:rPr lang="es-MX" dirty="0"/>
              <a:t>Vamos  a hablarlo  —dijo Lobo, mientras tomaba asiento al lado de un grueso tronco.—Yo preferiría ir a la montaña, porque me gusta el frío y la nieve.</a:t>
            </a:r>
          </a:p>
          <a:p>
            <a:r>
              <a:rPr lang="es-MX" dirty="0"/>
              <a:t>Yo preferiría ir al río, porque me encanta nadar y bucear entre las hiedras —dijo Sapo.</a:t>
            </a:r>
          </a:p>
          <a:p>
            <a:r>
              <a:rPr lang="es-MX" dirty="0"/>
              <a:t>Pues yo preferiría ir a un bosque lleno de árboles, porque me gusta cantar escondido entre las hojas y hacer mi nido entre las ramas  —dijo Mirlo.</a:t>
            </a:r>
          </a:p>
          <a:p>
            <a:r>
              <a:rPr lang="es-MX" dirty="0"/>
              <a:t>Tendremos que ceder en algo si lo que queremos es permanecer juntos —volvió a hablar Lobo. </a:t>
            </a:r>
          </a:p>
          <a:p>
            <a:r>
              <a:rPr lang="es-MX" dirty="0"/>
              <a:t>Todos callaron unos minutos reflexionando. </a:t>
            </a:r>
          </a:p>
          <a:p>
            <a:r>
              <a:rPr lang="es-MX" dirty="0"/>
              <a:t>A Lobo no le gustaba el agua, por eso, descartó enseguida el río; pero podría intentar adaptarse a vivir en la arboleda con tal de no perder a sus amigos.</a:t>
            </a:r>
          </a:p>
          <a:p>
            <a:r>
              <a:rPr lang="es-MX" dirty="0"/>
              <a:t>Sapo descartó rápidamente ir a vivir a la montaña; allí vivía la culebra a la que temía tanto, pero podría vivir entre los árboles siempre que fuera junto a sus buenos amigos. </a:t>
            </a:r>
          </a:p>
          <a:p>
            <a:endParaRPr lang="es-MX" dirty="0"/>
          </a:p>
        </p:txBody>
      </p:sp>
      <p:sp>
        <p:nvSpPr>
          <p:cNvPr id="4" name="Título 3">
            <a:extLst>
              <a:ext uri="{FF2B5EF4-FFF2-40B4-BE49-F238E27FC236}">
                <a16:creationId xmlns:a16="http://schemas.microsoft.com/office/drawing/2014/main" xmlns="" id="{DCCF281C-5EBD-485F-9115-D55095290205}"/>
              </a:ext>
            </a:extLst>
          </p:cNvPr>
          <p:cNvSpPr>
            <a:spLocks noGrp="1"/>
          </p:cNvSpPr>
          <p:nvPr>
            <p:ph type="title"/>
          </p:nvPr>
        </p:nvSpPr>
        <p:spPr>
          <a:xfrm>
            <a:off x="474133" y="18255"/>
            <a:ext cx="10879667" cy="1325563"/>
          </a:xfrm>
        </p:spPr>
        <p:txBody>
          <a:bodyPr/>
          <a:lstStyle/>
          <a:p>
            <a:r>
              <a:rPr lang="es-CL" dirty="0"/>
              <a:t>EL VALOR DE CEDER…cuento infantil</a:t>
            </a:r>
          </a:p>
        </p:txBody>
      </p:sp>
      <p:pic>
        <p:nvPicPr>
          <p:cNvPr id="7" name="Imagen 6">
            <a:extLst>
              <a:ext uri="{FF2B5EF4-FFF2-40B4-BE49-F238E27FC236}">
                <a16:creationId xmlns:a16="http://schemas.microsoft.com/office/drawing/2014/main" xmlns="" id="{2D0A708E-2B44-4690-A468-26D55F3F411F}"/>
              </a:ext>
            </a:extLst>
          </p:cNvPr>
          <p:cNvPicPr>
            <a:picLocks noChangeAspect="1"/>
          </p:cNvPicPr>
          <p:nvPr/>
        </p:nvPicPr>
        <p:blipFill rotWithShape="1">
          <a:blip r:embed="rId3"/>
          <a:srcRect b="10306"/>
          <a:stretch/>
        </p:blipFill>
        <p:spPr>
          <a:xfrm>
            <a:off x="8325414" y="2739767"/>
            <a:ext cx="2861873" cy="2141532"/>
          </a:xfrm>
          <a:prstGeom prst="rect">
            <a:avLst/>
          </a:prstGeom>
        </p:spPr>
      </p:pic>
      <p:pic>
        <p:nvPicPr>
          <p:cNvPr id="8" name="Imagen 7">
            <a:extLst>
              <a:ext uri="{FF2B5EF4-FFF2-40B4-BE49-F238E27FC236}">
                <a16:creationId xmlns:a16="http://schemas.microsoft.com/office/drawing/2014/main" xmlns="" id="{B722A178-00D6-4318-912C-7036BF7E91E8}"/>
              </a:ext>
            </a:extLst>
          </p:cNvPr>
          <p:cNvPicPr>
            <a:picLocks noChangeAspect="1"/>
          </p:cNvPicPr>
          <p:nvPr/>
        </p:nvPicPr>
        <p:blipFill>
          <a:blip r:embed="rId4"/>
          <a:stretch>
            <a:fillRect/>
          </a:stretch>
        </p:blipFill>
        <p:spPr>
          <a:xfrm>
            <a:off x="8305657" y="4778987"/>
            <a:ext cx="2901385" cy="1659467"/>
          </a:xfrm>
          <a:prstGeom prst="rect">
            <a:avLst/>
          </a:prstGeom>
        </p:spPr>
      </p:pic>
    </p:spTree>
    <p:extLst>
      <p:ext uri="{BB962C8B-B14F-4D97-AF65-F5344CB8AC3E}">
        <p14:creationId xmlns:p14="http://schemas.microsoft.com/office/powerpoint/2010/main" val="107398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BDF4E1-EBA4-427D-B935-1C9810F3391A}"/>
              </a:ext>
            </a:extLst>
          </p:cNvPr>
          <p:cNvSpPr>
            <a:spLocks noGrp="1"/>
          </p:cNvSpPr>
          <p:nvPr>
            <p:ph type="title"/>
          </p:nvPr>
        </p:nvSpPr>
        <p:spPr/>
        <p:txBody>
          <a:bodyPr/>
          <a:lstStyle/>
          <a:p>
            <a:r>
              <a:rPr lang="es-CL" dirty="0"/>
              <a:t>Entonces…</a:t>
            </a:r>
          </a:p>
        </p:txBody>
      </p:sp>
      <p:sp>
        <p:nvSpPr>
          <p:cNvPr id="3" name="Marcador de contenido 2">
            <a:extLst>
              <a:ext uri="{FF2B5EF4-FFF2-40B4-BE49-F238E27FC236}">
                <a16:creationId xmlns:a16="http://schemas.microsoft.com/office/drawing/2014/main" xmlns="" id="{12D7F8C7-9DBB-4FA2-8769-FC4165546AC7}"/>
              </a:ext>
            </a:extLst>
          </p:cNvPr>
          <p:cNvSpPr>
            <a:spLocks noGrp="1"/>
          </p:cNvSpPr>
          <p:nvPr>
            <p:ph idx="1"/>
          </p:nvPr>
        </p:nvSpPr>
        <p:spPr>
          <a:xfrm>
            <a:off x="838200" y="1825624"/>
            <a:ext cx="6307667" cy="4552597"/>
          </a:xfrm>
        </p:spPr>
        <p:txBody>
          <a:bodyPr>
            <a:normAutofit fontScale="62500" lnSpcReduction="20000"/>
          </a:bodyPr>
          <a:lstStyle/>
          <a:p>
            <a:pPr marL="0" indent="0" algn="just">
              <a:buNone/>
            </a:pPr>
            <a:r>
              <a:rPr lang="es-MX" dirty="0"/>
              <a:t>Mirlo pensó que quizás podría adaptarse a vivir en la montaña, y aunque el agua no le hacía mucha gracia podría hacer un esfuerzo para vivir cerca del río y hacer su nido en un alto arbusto.</a:t>
            </a:r>
          </a:p>
          <a:p>
            <a:pPr marL="0" indent="0" algn="just">
              <a:buNone/>
            </a:pPr>
            <a:r>
              <a:rPr lang="es-MX" dirty="0"/>
              <a:t>Los tres hablaban entre ellos para hallar una solución y no tener que separarse.</a:t>
            </a:r>
          </a:p>
          <a:p>
            <a:pPr marL="0" indent="0" algn="just">
              <a:buNone/>
            </a:pPr>
            <a:r>
              <a:rPr lang="es-MX" dirty="0"/>
              <a:t> ¡Eh, amigos! —escucharon que decían.</a:t>
            </a:r>
          </a:p>
          <a:p>
            <a:pPr marL="0" indent="0" algn="just">
              <a:buNone/>
            </a:pPr>
            <a:r>
              <a:rPr lang="es-MX" dirty="0"/>
              <a:t>¡Sí! Es a ustedes —les dijo un gran oso pardo— perdonad si me meto donde no me llaman, pero los estoy escuchando… Yo sé de un lugar donde los tres seríais muy felices. Donde yo vivo, paseo por la montaña con mis amigos osos y seguro que a Lobo le gustaría. Hay árboles frondosos y altos con fuertes ramas, allí Mirlo podría hacer su nido, y cerca de mi cueva discurre un caudaloso río de aguas transparentes donde apago mi sed, y Sapo podría nadar y jugar cuanto quisiera.</a:t>
            </a:r>
          </a:p>
          <a:p>
            <a:pPr marL="0" indent="0" algn="just">
              <a:buNone/>
            </a:pPr>
            <a:r>
              <a:rPr lang="es-MX" dirty="0"/>
              <a:t>Todos se pusieron muy contentos. Gracias a Oso encontraron un lugar precioso para vivir. Ninguno tuvo que renunciar a su modo de vida, </a:t>
            </a:r>
            <a:r>
              <a:rPr lang="es-MX" b="1" i="1" dirty="0"/>
              <a:t>aunque estaban dispuestos a ceder y poner de su parte por mantenerse unidos y, además, hicieron un nuevo amigo</a:t>
            </a:r>
            <a:endParaRPr lang="es-CL" b="1" i="1" dirty="0"/>
          </a:p>
        </p:txBody>
      </p:sp>
      <p:pic>
        <p:nvPicPr>
          <p:cNvPr id="4" name="Imagen 3">
            <a:extLst>
              <a:ext uri="{FF2B5EF4-FFF2-40B4-BE49-F238E27FC236}">
                <a16:creationId xmlns:a16="http://schemas.microsoft.com/office/drawing/2014/main" xmlns="" id="{02BD305F-0AD5-44F8-B703-2BBCFA96BCFC}"/>
              </a:ext>
            </a:extLst>
          </p:cNvPr>
          <p:cNvPicPr>
            <a:picLocks noChangeAspect="1"/>
          </p:cNvPicPr>
          <p:nvPr/>
        </p:nvPicPr>
        <p:blipFill>
          <a:blip r:embed="rId2"/>
          <a:stretch>
            <a:fillRect/>
          </a:stretch>
        </p:blipFill>
        <p:spPr>
          <a:xfrm>
            <a:off x="7424209" y="1825625"/>
            <a:ext cx="3929591" cy="4213402"/>
          </a:xfrm>
          <a:prstGeom prst="rect">
            <a:avLst/>
          </a:prstGeom>
        </p:spPr>
      </p:pic>
    </p:spTree>
    <p:extLst>
      <p:ext uri="{BB962C8B-B14F-4D97-AF65-F5344CB8AC3E}">
        <p14:creationId xmlns:p14="http://schemas.microsoft.com/office/powerpoint/2010/main" val="16566677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558</Words>
  <Application>Microsoft Office PowerPoint</Application>
  <PresentationFormat>Personalizado</PresentationFormat>
  <Paragraphs>29</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     MATERIAL DE APOYO Guía N°6    Resolución de Problemas de manera COLABORATIVA</vt:lpstr>
      <vt:lpstr> </vt:lpstr>
      <vt:lpstr>EL VALOR DE CEDER…cuento infantil</vt:lpstr>
      <vt:lpstr>Entonces…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 COMPLEMENTARIA</dc:title>
  <dc:creator>Jacqueline Contreras</dc:creator>
  <cp:lastModifiedBy>Notebook10</cp:lastModifiedBy>
  <cp:revision>11</cp:revision>
  <dcterms:created xsi:type="dcterms:W3CDTF">2020-03-31T16:30:29Z</dcterms:created>
  <dcterms:modified xsi:type="dcterms:W3CDTF">2020-05-08T02:24:57Z</dcterms:modified>
</cp:coreProperties>
</file>