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41949-A0F5-4162-8CAB-2389C367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00B410-610E-4F19-996D-BBE0B8C55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094B1-8C17-4E3C-B3F7-CE9C5224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86BDB-6E48-4459-9C8A-815D7DBC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472C9-49E1-44BD-84D1-DABA279B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470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E0A66-AD64-4661-B077-C064FCF6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0ECD7E-0D18-4FEB-A538-9ED8D78E5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6C8C0A-81A2-4F50-A359-CC69DEB5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5F3797-2F7D-484E-B5E1-E78182FA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FDCAD-44BE-4BA5-A5FD-3789F944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04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729513-5AC4-4D1B-BDF5-0F9932CB8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E39166-7D77-46ED-BCAA-442A521C2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8E7BE-D8F3-433F-BD6A-1E80370A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F4B7EE-1AC2-4266-8B43-0D64123E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EE697F-BAA0-4B9C-92CB-9D2F9122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1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737AD-253B-4D2E-95BA-238B9278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975E1-437B-47B6-B27D-5201D7C3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CCAB6-C4E3-410B-A360-EFFB9F03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C5A09-EB6F-44CD-AFAF-F4B9B1F7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85298-0683-47A4-A77F-7B686891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90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82056-E092-444D-983D-8FF9C682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E5137C-5BFB-4425-8F6C-ADD5FD09A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42CA8A-2714-440F-9454-3175509C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74D3A-2D8E-40FB-993B-49E8C44B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6CD80-65D9-42C9-A39D-F6607555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77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05FE1-F321-4389-A7A7-7BF5FA2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90185-194B-4735-B0FF-A4C8EF858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5CA38-9B6D-4ECF-B250-1E13F28B4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C2887-30A3-4781-AA00-75E5983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F6FCE-0E6C-443A-A1B6-B177CD28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3DBC1D-0737-456E-96D4-7B826C25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06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FE321-1B77-4BD9-B78E-ECA137DB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0FC4A-1C9E-4DCB-ADE2-C6611030F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2EBE66-2145-4E16-9D9F-225723241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F77EE2-0E09-46A0-877F-77E157A75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061993-3916-434C-8AF2-A347FDE7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F237E3-0225-4BAA-985C-6A07B2B5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7F0AB8-B9CF-458B-BAE3-339A1DD0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386373-EA7F-49B3-91C8-D8CE95FE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95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C917B-B03F-481B-BFC1-28E88F66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F05420-0FA8-4C99-ACD0-1CF28EB3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C09999-FE6F-4529-97FA-A869D37B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816C12-D6C3-4813-B10D-E1E0C9AD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051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F75AE2-AC90-4811-86B7-3F11133D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3B472E-87C6-4654-96C2-9E02F28E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9ECD87-915A-4D78-B0FE-213DD419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5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45ED7-D4D1-4C02-B0FC-9A34C5AE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53DE4-A43B-417E-8F8B-9440EC3F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1B1F0E-EDCB-4161-A4CC-9A62704E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FC3EBB-50AA-471E-B242-88AA27C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89736E-EA1C-44F4-9177-2C091555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48FB43-83A1-46F3-BBFB-B4C7F06D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0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E81DD-2442-44E0-A967-E783E672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C94A5-B0C0-4F70-B14A-E86839B45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B89B23-33FA-496A-8900-89E9E4365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7E440A-233F-4C55-8BD7-DF472986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37A05-855B-4E65-BE39-8CA8FE08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A7C468-2EC1-4857-8964-547FCF2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6AACB3-837C-4A2D-8978-EBF72139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A81433-B6E1-45A0-8C70-B9DC3FFA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DF2F6-A61F-4D9A-9681-011ED3846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DCAE-75A8-4956-B81D-03EADC3BEBA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17C61-D6F0-4F3E-A637-71608D3EF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FB4DB-DB25-48DA-96A1-D939334B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F6EA-1FBE-4EB8-A19D-759E78A246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aidCmzfH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25DEC3B-49A1-4DB7-B95A-5EB39083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117575"/>
            <a:ext cx="10515600" cy="819403"/>
          </a:xfrm>
        </p:spPr>
        <p:txBody>
          <a:bodyPr/>
          <a:lstStyle/>
          <a:p>
            <a:r>
              <a:rPr lang="es-CL" dirty="0"/>
              <a:t>     MATERIAL DE APOYO Guía N°5  </a:t>
            </a:r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EA02030-07DE-4D47-A77C-078522F370E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032000" y="711200"/>
            <a:ext cx="8952089" cy="6095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179720-2C6E-4A18-9A1F-E671E8E9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" y="230188"/>
            <a:ext cx="963225" cy="12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CE7F-7BB1-4392-A277-544DF350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6C704F-DBDE-4375-AE10-15C58340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1" y="0"/>
            <a:ext cx="1189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A25F1F6-091F-4176-88EE-060EBC9B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" y="0"/>
            <a:ext cx="1189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58F58C-A982-4F43-A252-BFA25AF4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4" y="1817511"/>
            <a:ext cx="10137422" cy="466795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E99849A-506D-4BFB-961A-4C6B53BA39F1}"/>
              </a:ext>
            </a:extLst>
          </p:cNvPr>
          <p:cNvSpPr/>
          <p:nvPr/>
        </p:nvSpPr>
        <p:spPr>
          <a:xfrm>
            <a:off x="3658089" y="3244334"/>
            <a:ext cx="487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https://www.youtube.com/watch?v=ZgaidCmzfHk</a:t>
            </a:r>
            <a:endParaRPr lang="es-CL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263951C-6E5E-47CE-B019-681FB402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Te </a:t>
            </a:r>
            <a:r>
              <a:rPr lang="es-CL"/>
              <a:t>recomiendo que </a:t>
            </a:r>
            <a:r>
              <a:rPr lang="es-CL" dirty="0"/>
              <a:t>veas este </a:t>
            </a:r>
            <a:r>
              <a:rPr lang="es-CL" dirty="0" err="1"/>
              <a:t>video“El</a:t>
            </a:r>
            <a:r>
              <a:rPr lang="es-CL" dirty="0"/>
              <a:t> Puente” </a:t>
            </a:r>
            <a:br>
              <a:rPr lang="es-CL" dirty="0"/>
            </a:br>
            <a:r>
              <a:rPr lang="es-CL" sz="3200" dirty="0"/>
              <a:t>Resolución de Conflictos</a:t>
            </a:r>
          </a:p>
        </p:txBody>
      </p:sp>
    </p:spTree>
    <p:extLst>
      <p:ext uri="{BB962C8B-B14F-4D97-AF65-F5344CB8AC3E}">
        <p14:creationId xmlns:p14="http://schemas.microsoft.com/office/powerpoint/2010/main" val="74388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     MATERIAL DE APOYO Guía N°5  </vt:lpstr>
      <vt:lpstr> </vt:lpstr>
      <vt:lpstr>Presentación de PowerPoint</vt:lpstr>
      <vt:lpstr>Te recomiendo que veas este video“El Puente”  Resolución de Conflictos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COMPLEMENTARIA</dc:title>
  <dc:creator>Jacqueline Contreras</dc:creator>
  <cp:lastModifiedBy>Jacqueline Contreras</cp:lastModifiedBy>
  <cp:revision>7</cp:revision>
  <dcterms:created xsi:type="dcterms:W3CDTF">2020-03-31T16:30:29Z</dcterms:created>
  <dcterms:modified xsi:type="dcterms:W3CDTF">2020-04-28T01:42:20Z</dcterms:modified>
</cp:coreProperties>
</file>