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81" d="100"/>
          <a:sy n="81" d="100"/>
        </p:scale>
        <p:origin x="-25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541949-A0F5-4162-8CAB-2389C3677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600B410-610E-4F19-996D-BBE0B8C55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29094B1-8C17-4E3C-B3F7-CE9C5224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03-04-2020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3886BDB-6E48-4459-9C8A-815D7DBCC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85472C9-49E1-44BD-84D1-DABA279BC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470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BE0A66-AD64-4661-B077-C064FCF6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50ECD7E-0D18-4FEB-A538-9ED8D78E5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66C8C0A-81A2-4F50-A359-CC69DEB5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03-04-2020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C5F3797-2F7D-484E-B5E1-E78182FAB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ACFDCAD-44BE-4BA5-A5FD-3789F944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104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8729513-5AC4-4D1B-BDF5-0F9932CB8A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4E39166-7D77-46ED-BCAA-442A521C2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638E7BE-D8F3-433F-BD6A-1E80370AE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03-04-2020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F4B7EE-1AC2-4266-8B43-0D64123EC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8EE697F-BAA0-4B9C-92CB-9D2F9122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31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A5737AD-253B-4D2E-95BA-238B92785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DD975E1-437B-47B6-B27D-5201D7C3C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25CCAB6-C4E3-410B-A360-EFFB9F03C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03-04-2020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69C5A09-EB6F-44CD-AFAF-F4B9B1F77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A485298-0683-47A4-A77F-7B686891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890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C82056-E092-444D-983D-8FF9C682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6E5137C-5BFB-4425-8F6C-ADD5FD09A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442CA8A-2714-440F-9454-3175509CB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03-04-2020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5A74D3A-2D8E-40FB-993B-49E8C44B8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646CD80-65D9-42C9-A39D-F6607555C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777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A05FE1-F321-4389-A7A7-7BF5FA2D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FF90185-194B-4735-B0FF-A4C8EF8587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B25CA38-9B6D-4ECF-B250-1E13F28B4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E2C2887-30A3-4781-AA00-75E598330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03-04-2020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28F6FCE-0E6C-443A-A1B6-B177CD28C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A3DBC1D-0737-456E-96D4-7B826C25E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206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CFE321-1B77-4BD9-B78E-ECA137DB3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E60FC4A-1C9E-4DCB-ADE2-C6611030F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22EBE66-2145-4E16-9D9F-225723241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1DF77EE2-0E09-46A0-877F-77E157A753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F061993-3916-434C-8AF2-A347FDE795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9DF237E3-0225-4BAA-985C-6A07B2B5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03-04-2020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977F0AB8-B9CF-458B-BAE3-339A1DD01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51386373-EA7F-49B3-91C8-D8CE95FE8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950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1C917B-B03F-481B-BFC1-28E88F66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CAF05420-0FA8-4C99-ACD0-1CF28EB34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03-04-2020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DC09999-FE6F-4529-97FA-A869D37B0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4E816C12-D6C3-4813-B10D-E1E0C9ADE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051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A9F75AE2-AC90-4811-86B7-3F11133D9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03-04-2020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CD3B472E-87C6-4654-96C2-9E02F28E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9B9ECD87-915A-4D78-B0FE-213DD4197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95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145ED7-D4D1-4C02-B0FC-9A34C5AEE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553DE4-A43B-417E-8F8B-9440EC3FB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C1B1F0E-EDCB-4161-A4CC-9A62704E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9FC3EBB-50AA-471E-B242-88AA27C56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03-04-2020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E89736E-EA1C-44F4-9177-2C0915553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F48FB43-83A1-46F3-BBFB-B4C7F06D6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403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7E81DD-2442-44E0-A967-E783E6726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CC0C94A5-B0C0-4F70-B14A-E86839B451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EB89B23-33FA-496A-8900-89E9E4365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47E440A-233F-4C55-8BD7-DF4729868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03-04-2020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2B37A05-855B-4E65-BE39-8CA8FE08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DA7C468-2EC1-4857-8964-547FCF26D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519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356AACB3-837C-4A2D-8978-EBF72139C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4A81433-B6E1-45A0-8C70-B9DC3FFA9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52DF2F6-A61F-4D9A-9681-011ED3846E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1DCAE-75A8-4956-B81D-03EADC3BEBA9}" type="datetimeFigureOut">
              <a:rPr lang="es-CL" smtClean="0"/>
              <a:t>03-04-2020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F917C61-D6F0-4F3E-A637-71608D3EF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2CFB4DB-DB25-48DA-96A1-D939334B1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54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F25DEC3B-49A1-4DB7-B95A-5EB390835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     ACTIVIDAD COMPLEMENTARIA; guía N°4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C06A6F5E-9BAE-4B61-A521-A4C675E0B8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L" dirty="0"/>
              <a:t>Te propongo que elabores un diario de “MIS INTERESES ” con tus preferencias, tus deseos y anhelos.</a:t>
            </a:r>
          </a:p>
          <a:p>
            <a:r>
              <a:rPr lang="es-CL" dirty="0"/>
              <a:t>Puedes </a:t>
            </a:r>
            <a:r>
              <a:rPr lang="es-CL"/>
              <a:t>usar recortes </a:t>
            </a:r>
            <a:r>
              <a:rPr lang="es-CL" dirty="0"/>
              <a:t>de  fotografías de tus cantantes favoritos o imágenes de tus preferencias deportivas y clasificar la información por temas.</a:t>
            </a:r>
          </a:p>
          <a:p>
            <a:endParaRPr lang="es-CL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xmlns="" id="{43953BE1-ED25-49C4-8E00-AAEE99ABAF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Mis Intereses, Esperanzas, y Sueños: Herramienta y Guía de ...">
            <a:extLst>
              <a:ext uri="{FF2B5EF4-FFF2-40B4-BE49-F238E27FC236}">
                <a16:creationId xmlns:a16="http://schemas.microsoft.com/office/drawing/2014/main" xmlns="" id="{D69ECE9C-08C8-49E0-A077-EC4DC77EA5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21"/>
          <a:stretch/>
        </p:blipFill>
        <p:spPr bwMode="auto">
          <a:xfrm>
            <a:off x="6096000" y="1588558"/>
            <a:ext cx="5472289" cy="53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D179720-2C6E-4A18-9A1F-E671E8E91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55" y="365125"/>
            <a:ext cx="963225" cy="12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82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B1CE7F-7BB1-4392-A277-544DF3507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Algunos ejemplos..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8F5C8A72-9B1B-4354-BA51-8B201C0E49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8194"/>
            <a:ext cx="5181600" cy="3886200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84E2A432-8A9C-4A18-AFE7-7B6801B554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06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8C2CF1-AF12-4496-871B-188ED6C3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969"/>
            <a:ext cx="10515600" cy="1325563"/>
          </a:xfrm>
        </p:spPr>
        <p:txBody>
          <a:bodyPr/>
          <a:lstStyle/>
          <a:p>
            <a:r>
              <a:rPr lang="es-CL" dirty="0"/>
              <a:t>No olvides registrar la fecha …en que lo haces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7F9BF2F7-F095-416F-A2E9-C0230C06D2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8194"/>
            <a:ext cx="5181600" cy="3886200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512F5472-01C1-465A-8DE0-615033CDA6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836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61</Words>
  <Application>Microsoft Office PowerPoint</Application>
  <PresentationFormat>Personalizado</PresentationFormat>
  <Paragraphs>5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      ACTIVIDAD COMPLEMENTARIA; guía N°4</vt:lpstr>
      <vt:lpstr>Algunos ejemplos.. </vt:lpstr>
      <vt:lpstr>No olvides registrar la fecha …en que lo haces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 COMPLEMENTARIA</dc:title>
  <dc:creator>Jacqueline Contreras</dc:creator>
  <cp:lastModifiedBy>Notebook10</cp:lastModifiedBy>
  <cp:revision>3</cp:revision>
  <dcterms:created xsi:type="dcterms:W3CDTF">2020-03-31T16:30:29Z</dcterms:created>
  <dcterms:modified xsi:type="dcterms:W3CDTF">2020-04-03T22:06:47Z</dcterms:modified>
</cp:coreProperties>
</file>