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83" d="100"/>
          <a:sy n="83" d="100"/>
        </p:scale>
        <p:origin x="2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272C66-2113-46C0-B988-F6FC2F5592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4603859-3FE3-441E-81B3-5A1C019571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865E905-DBAA-4610-A14F-1311404D6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F2C22-F706-4879-9953-430FD66D37B1}" type="datetimeFigureOut">
              <a:rPr lang="es-CL" smtClean="0"/>
              <a:t>25-03-2020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38E3838-8987-46F0-AFDF-BAB4558A2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093135-3AFC-4772-A3B3-DD967293A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2D34C-DE34-4C26-B005-C0AB5A436C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62575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56DA08-C0BC-4AEB-80C2-8A7B177E6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E355CBA-5086-4F33-9572-1B891E1D99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FE5EA4C-9DEE-4FB7-8BC7-82BA5DC48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F2C22-F706-4879-9953-430FD66D37B1}" type="datetimeFigureOut">
              <a:rPr lang="es-CL" smtClean="0"/>
              <a:t>25-03-2020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958547-8913-423C-8B9B-37B9350DB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AB7869A-9075-4A90-8C57-7F20857E1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2D34C-DE34-4C26-B005-C0AB5A436C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33451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3272BDE-9A07-48F9-97E2-A518C9F8C6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BEF0440-6ED4-45F2-8A12-F34E9B5C00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CC1B392-DC99-4700-838E-FD5DCD7F3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F2C22-F706-4879-9953-430FD66D37B1}" type="datetimeFigureOut">
              <a:rPr lang="es-CL" smtClean="0"/>
              <a:t>25-03-2020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D5D0EE1-E581-480B-8674-F3B029662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CC7C626-5DD3-4F7E-B6DB-8F2E34F57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2D34C-DE34-4C26-B005-C0AB5A436C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0336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8E65E9-E27C-4CDE-9577-9778B8274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ADA214-C885-4B12-84D5-53A0D5C4D0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238145-4769-4FEF-A906-28566735F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F2C22-F706-4879-9953-430FD66D37B1}" type="datetimeFigureOut">
              <a:rPr lang="es-CL" smtClean="0"/>
              <a:t>25-03-2020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7EE8AF-6200-4959-9176-AAD64EB41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5ED2116-FA7A-456E-95A4-B102C909B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2D34C-DE34-4C26-B005-C0AB5A436C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64678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673150-6D17-4B6A-89AC-536D88AA1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4D7D53C-1C1A-4211-8789-91A4567466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37C6370-C9D8-413C-9BAB-EA9EC85D4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F2C22-F706-4879-9953-430FD66D37B1}" type="datetimeFigureOut">
              <a:rPr lang="es-CL" smtClean="0"/>
              <a:t>25-03-2020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112A3DC-E559-4739-89A0-6630BF31F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7C127A-79EA-4B88-8E32-A9FCD7011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2D34C-DE34-4C26-B005-C0AB5A436C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9364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87D94B-EFEC-4E4B-B475-F16988469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D2A4BA-8D1D-40FD-9735-E278934A78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613D1BE-A1E7-478F-9AD0-1356C56B1F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74DAC3C-0740-4E18-B003-FF041A706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F2C22-F706-4879-9953-430FD66D37B1}" type="datetimeFigureOut">
              <a:rPr lang="es-CL" smtClean="0"/>
              <a:t>25-03-2020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CD19940-7CC9-4719-978A-0BB938859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3620418-E164-4DAF-97C0-A7534C027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2D34C-DE34-4C26-B005-C0AB5A436C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49951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D90F4F-F3D8-4284-97B2-49E1417E5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F34F80E-F5F7-496A-8660-2E695584A7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420CA95-0E0F-4F8E-8483-90108B3DCB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4DE759E-3C8A-4FF1-9D1B-22305EAB1F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D9467A0-5F71-4CD7-A272-9E6E4E7649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118EE08-DBCF-42C0-8AFC-D8AEA9CA1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F2C22-F706-4879-9953-430FD66D37B1}" type="datetimeFigureOut">
              <a:rPr lang="es-CL" smtClean="0"/>
              <a:t>25-03-2020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5B88AC2-1D8C-4303-B990-E6F347793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353D5F1-C7D5-4DC8-9201-4FF2678D4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2D34C-DE34-4C26-B005-C0AB5A436C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3518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F172BA-CA1D-4096-A46D-08CD68C25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77F528A-B7F6-4C05-AB9B-A2A8A5AC2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F2C22-F706-4879-9953-430FD66D37B1}" type="datetimeFigureOut">
              <a:rPr lang="es-CL" smtClean="0"/>
              <a:t>25-03-2020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30F8A39-1C85-48B4-A93E-B74844D72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FE35AD2-5DA5-4578-A82F-5ACD0BE23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2D34C-DE34-4C26-B005-C0AB5A436C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86307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01E5E58-82B7-48D5-AFC7-490749BC7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F2C22-F706-4879-9953-430FD66D37B1}" type="datetimeFigureOut">
              <a:rPr lang="es-CL" smtClean="0"/>
              <a:t>25-03-2020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F2495E0-1622-469D-AFEB-AC0A18B0D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C821A0A-F9DB-41FF-9C4B-79CFB8A10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2D34C-DE34-4C26-B005-C0AB5A436C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09003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9710E9-C2E2-4C98-B8BC-AE10D0A3C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B4530A6-7217-444F-8F6F-8C2BDE65C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96B6A9D-6098-426A-A099-2E11BD6C75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E5FDC5A-8781-4F81-935A-066239426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F2C22-F706-4879-9953-430FD66D37B1}" type="datetimeFigureOut">
              <a:rPr lang="es-CL" smtClean="0"/>
              <a:t>25-03-2020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2C700F1-B6BB-48EA-9FEF-3B5B489E6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1CC6AD1-69CE-47E7-B440-C5065D21E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2D34C-DE34-4C26-B005-C0AB5A436C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9451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E8F718-71A0-467A-A4EF-CBDE718C8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4AAFA65-FCCA-4D6E-87E0-FEF711D7D4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CEB0757-31FB-4EDC-89D1-73B5075797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CBD5B69-658D-4AF2-989D-4EB9C2B4E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F2C22-F706-4879-9953-430FD66D37B1}" type="datetimeFigureOut">
              <a:rPr lang="es-CL" smtClean="0"/>
              <a:t>25-03-2020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E5C77D2-ED72-4A46-8475-A1629432B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0EDBA14-D6CD-42D5-8B9E-2E317746F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2D34C-DE34-4C26-B005-C0AB5A436C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9732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B0011E6-2DF5-4C73-8263-3BC571B66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09F94DC-24BC-41CA-B4BA-588A78588B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79A40C-E26C-4485-9A6D-3DE6202C8B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F2C22-F706-4879-9953-430FD66D37B1}" type="datetimeFigureOut">
              <a:rPr lang="es-CL" smtClean="0"/>
              <a:t>25-03-2020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E95840-C507-48BB-8668-54122DAC9F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FC5549-0785-4068-9049-E2B1BB0D1A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2D34C-DE34-4C26-B005-C0AB5A436C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7665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C966E5-0093-40AC-B7E5-E7E694E87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 Lee el cuento BICHO RARO BUSCA AMIGO                </a:t>
            </a:r>
            <a:br>
              <a:rPr lang="es-CL" dirty="0"/>
            </a:br>
            <a:r>
              <a:rPr lang="es-CL" sz="1800" dirty="0"/>
              <a:t>Autor: Eva María Rodríguez                     CUENTO SOBRE LA EMPATIA</a:t>
            </a:r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D7762A5B-FF28-4393-A55E-9DDC62B93F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96533" y="1836386"/>
            <a:ext cx="7834489" cy="4656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42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C6FA713B-3DC7-4CF7-AA4F-EC0633B9D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Había una vez…</a:t>
            </a: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DDAD3F41-106B-4334-94B7-407C226516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MX" dirty="0"/>
              <a:t> un lugar donde vivían todo tipo de criaturas fantásticas. Había hadas, brujas, brujos, </a:t>
            </a:r>
            <a:r>
              <a:rPr lang="es-MX" dirty="0" err="1"/>
              <a:t>trolls</a:t>
            </a:r>
            <a:r>
              <a:rPr lang="es-MX" dirty="0"/>
              <a:t>, magos, magas, dragones, gnomos, enanitos, elfos y cualquier otro ser imaginable.</a:t>
            </a:r>
          </a:p>
          <a:p>
            <a:endParaRPr lang="es-MX" dirty="0"/>
          </a:p>
          <a:p>
            <a:r>
              <a:rPr lang="es-MX" dirty="0"/>
              <a:t>Un día apareció por allí un ser verde y peludo, con grandes orejas y diminutos pies, con dos antenas en las que, al parecer, tenía el sentido del olfato.</a:t>
            </a:r>
          </a:p>
          <a:p>
            <a:endParaRPr lang="es-MX" dirty="0"/>
          </a:p>
          <a:p>
            <a:r>
              <a:rPr lang="es-MX" dirty="0"/>
              <a:t>Nadie le hacía caso, y eso que él se metía entre los demás seres, a ver si alguien le decía algo. Pero nada, todo el mundo se volvía hacia otro lado, sin prestarle atención.</a:t>
            </a:r>
          </a:p>
          <a:p>
            <a:endParaRPr lang="es-MX" dirty="0"/>
          </a:p>
          <a:p>
            <a:r>
              <a:rPr lang="es-MX" dirty="0"/>
              <a:t>Un día, este ser verde y peludo se puso un poco pesado y terminó cansando a un hada, que le gritó: ¡Vete bicho raro!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63111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A86FE333-4743-4EB2-9B4F-9D5B41038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Continuamos leyendo…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9D84E71-3AA5-4031-B4FA-E20B5CA0C0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/>
              <a:t>El ser peludo y verde se fue muy triste, porque vio a la gente muy enfadada con él. Al menos, pensó, ya tenía nombre: Bicho Raro.</a:t>
            </a:r>
          </a:p>
          <a:p>
            <a:endParaRPr lang="es-MX" dirty="0"/>
          </a:p>
          <a:p>
            <a:r>
              <a:rPr lang="es-MX" dirty="0"/>
              <a:t>Bicho Raro siguió su paseo entre los seres de aquel curioso lugar, pero en todas las partes le recibían igual:</a:t>
            </a:r>
          </a:p>
          <a:p>
            <a:endParaRPr lang="es-MX" dirty="0"/>
          </a:p>
          <a:p>
            <a:r>
              <a:rPr lang="es-MX" dirty="0"/>
              <a:t>-¡Vete, bicho raro! ¡Vete, bicho raro!</a:t>
            </a:r>
          </a:p>
          <a:p>
            <a:endParaRPr lang="es-MX" dirty="0"/>
          </a:p>
          <a:p>
            <a:r>
              <a:rPr lang="es-MX" dirty="0"/>
              <a:t>Bicho Raro encontró una cueva solitaria y allí se escondió. Después de estar tres días y tres noches llorando sin parar alguien le dijo desde el fondo de la cueva, con voz grave y profunda. ¿ quién esta ahí?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91258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A9BE88-DE50-4153-81EB-8A28EF21E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¿Cómo crees que se sentía Bicho raro?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3D34019-87DF-48E8-A589-3E7D701CB7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MX" dirty="0"/>
              <a:t>Poco a poco fue apareciendo un dragón verrugoso de color verde. Y si esto no fuera poco, el dragón estaba tuerto y cojo. Sin embargo, despedía un agradable olor a flores silvestres.</a:t>
            </a:r>
          </a:p>
          <a:p>
            <a:r>
              <a:rPr lang="es-MX" dirty="0"/>
              <a:t>Al verlo Bicho raro le preguntó</a:t>
            </a:r>
          </a:p>
          <a:p>
            <a:r>
              <a:rPr lang="es-MX" dirty="0"/>
              <a:t>¿No te doy asco, ni te parezco demasiado raro?</a:t>
            </a:r>
          </a:p>
          <a:p>
            <a:pPr marL="0" indent="0">
              <a:buNone/>
            </a:pPr>
            <a:endParaRPr lang="es-MX" dirty="0"/>
          </a:p>
          <a:p>
            <a:r>
              <a:rPr lang="es-MX" dirty="0"/>
              <a:t>Yo podría preguntarte a ti lo mismo -dijo el dragón-. Pero, ¿tanto importa el aspecto? No puedo juzgarte solo por eso.</a:t>
            </a:r>
          </a:p>
          <a:p>
            <a:endParaRPr lang="es-MX" dirty="0"/>
          </a:p>
          <a:p>
            <a:r>
              <a:rPr lang="es-MX" dirty="0"/>
              <a:t>-Gracias, dragón -dijo Bicho Raro-. Seremos amigos. ¿Cómo te llamas?</a:t>
            </a:r>
          </a:p>
          <a:p>
            <a:endParaRPr lang="es-MX" dirty="0"/>
          </a:p>
          <a:p>
            <a:r>
              <a:rPr lang="es-MX" dirty="0"/>
              <a:t>-No tengo nombre -dijo el dragón-. Puedes ponérmelo tú, si quieres.</a:t>
            </a:r>
          </a:p>
          <a:p>
            <a:endParaRPr lang="es-MX" dirty="0"/>
          </a:p>
          <a:p>
            <a:r>
              <a:rPr lang="es-MX" dirty="0"/>
              <a:t>-Entonces te llamaré Amigo -dijo el dragón.</a:t>
            </a:r>
          </a:p>
          <a:p>
            <a:endParaRPr lang="es-MX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41414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A1D3B9-6119-4C85-830E-66367C767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ACTIVIDADES COMPLEMENTARIAS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E57CA6B-AEC8-4AC2-8232-CDEFB6EA58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DIBUJA  A ESTOS  DOS BUENOS AMIGOS BICHO RARO Y DRAGÓN </a:t>
            </a:r>
          </a:p>
          <a:p>
            <a:pPr marL="0" indent="0">
              <a:buNone/>
            </a:pPr>
            <a:r>
              <a:rPr lang="es-CL" dirty="0"/>
              <a:t>USA TU IMAGINACION.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REFLEXIONA: ¿Conoces a alguien que se ha sentido como Bicho raro?</a:t>
            </a:r>
          </a:p>
          <a:p>
            <a:pPr marL="0" indent="0">
              <a:buNone/>
            </a:pPr>
            <a:r>
              <a:rPr lang="es-CL" dirty="0"/>
              <a:t>AHORA QUE YA SABES SER EMPATICO ¿Qué harías?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420107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449</Words>
  <Application>Microsoft Office PowerPoint</Application>
  <PresentationFormat>Panorámica</PresentationFormat>
  <Paragraphs>37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 Lee el cuento BICHO RARO BUSCA AMIGO                 Autor: Eva María Rodríguez                     CUENTO SOBRE LA EMPATIA</vt:lpstr>
      <vt:lpstr>Había una vez…</vt:lpstr>
      <vt:lpstr>Continuamos leyendo…</vt:lpstr>
      <vt:lpstr>¿Cómo crees que se sentía Bicho raro?</vt:lpstr>
      <vt:lpstr>ACTIVIDADES COMPLEMENTARIAS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Jacqueline Contreras</dc:creator>
  <cp:lastModifiedBy>Jacqueline Contreras</cp:lastModifiedBy>
  <cp:revision>4</cp:revision>
  <dcterms:created xsi:type="dcterms:W3CDTF">2020-03-25T20:31:39Z</dcterms:created>
  <dcterms:modified xsi:type="dcterms:W3CDTF">2020-03-25T21:09:53Z</dcterms:modified>
</cp:coreProperties>
</file>