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ía Isabel" initials="MI" lastIdx="1" clrIdx="0">
    <p:extLst>
      <p:ext uri="{19B8F6BF-5375-455C-9EA6-DF929625EA0E}">
        <p15:presenceInfo xmlns:p15="http://schemas.microsoft.com/office/powerpoint/2012/main" userId="María Isab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D0B3-899F-4007-80D5-4FC53071D762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7CFA088-0F9F-4988-A11F-CDF7851776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692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D0B3-899F-4007-80D5-4FC53071D762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CFA088-0F9F-4988-A11F-CDF7851776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257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D0B3-899F-4007-80D5-4FC53071D762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CFA088-0F9F-4988-A11F-CDF785177629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3292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D0B3-899F-4007-80D5-4FC53071D762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CFA088-0F9F-4988-A11F-CDF7851776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3424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D0B3-899F-4007-80D5-4FC53071D762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CFA088-0F9F-4988-A11F-CDF785177629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2069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D0B3-899F-4007-80D5-4FC53071D762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CFA088-0F9F-4988-A11F-CDF7851776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9382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D0B3-899F-4007-80D5-4FC53071D762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A088-0F9F-4988-A11F-CDF7851776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3660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D0B3-899F-4007-80D5-4FC53071D762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A088-0F9F-4988-A11F-CDF7851776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384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D0B3-899F-4007-80D5-4FC53071D762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A088-0F9F-4988-A11F-CDF7851776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367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D0B3-899F-4007-80D5-4FC53071D762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CFA088-0F9F-4988-A11F-CDF7851776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182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D0B3-899F-4007-80D5-4FC53071D762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7CFA088-0F9F-4988-A11F-CDF7851776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250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D0B3-899F-4007-80D5-4FC53071D762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7CFA088-0F9F-4988-A11F-CDF7851776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671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D0B3-899F-4007-80D5-4FC53071D762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A088-0F9F-4988-A11F-CDF7851776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451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D0B3-899F-4007-80D5-4FC53071D762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A088-0F9F-4988-A11F-CDF7851776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674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D0B3-899F-4007-80D5-4FC53071D762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A088-0F9F-4988-A11F-CDF7851776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001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D0B3-899F-4007-80D5-4FC53071D762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CFA088-0F9F-4988-A11F-CDF7851776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767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FD0B3-899F-4007-80D5-4FC53071D762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7CFA088-0F9F-4988-A11F-CDF7851776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741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40B9F-DE19-4090-9E62-12D271923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/>
              <a:t>Material complementario </a:t>
            </a:r>
            <a:br>
              <a:rPr lang="es-CL" dirty="0"/>
            </a:br>
            <a:r>
              <a:rPr lang="es-CL" dirty="0"/>
              <a:t> 4° básico A,B,C</a:t>
            </a:r>
            <a:br>
              <a:rPr lang="es-CL" dirty="0"/>
            </a:br>
            <a:r>
              <a:rPr lang="es-CL" dirty="0"/>
              <a:t>Música.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F6B7EC-8CDC-49E9-B6F6-A3C284F724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CL" dirty="0"/>
              <a:t>Profesor : María Isabel Vargas M</a:t>
            </a:r>
          </a:p>
          <a:p>
            <a:pPr algn="r"/>
            <a:r>
              <a:rPr lang="es-CL" dirty="0"/>
              <a:t>Guía  </a:t>
            </a:r>
            <a:r>
              <a:rPr lang="es-CL" dirty="0" err="1"/>
              <a:t>n°</a:t>
            </a:r>
            <a:r>
              <a:rPr lang="es-CL" dirty="0"/>
              <a:t> 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E881F6-FC94-4835-B03A-99FFCDAEA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69" y="195439"/>
            <a:ext cx="1816729" cy="16120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0DB498E-5638-4555-8D60-CC946F493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725" y="54819"/>
            <a:ext cx="3343275" cy="22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2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255CA-C796-4CEB-9793-B86540B31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NORMAS DE CONVIVENCIA DE CLASES ON LINE.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05BFBF-DD28-450B-939B-76BDDD809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/>
          <a:lstStyle/>
          <a:p>
            <a:r>
              <a:rPr lang="es-CL" dirty="0"/>
              <a:t>Me conecto 5 minutos antes que comience la clase .</a:t>
            </a:r>
          </a:p>
          <a:p>
            <a:r>
              <a:rPr lang="es-CL" dirty="0"/>
              <a:t>Durante la clase virtud no se permite ingerir alimentos , tomar desayuno .</a:t>
            </a:r>
          </a:p>
          <a:p>
            <a:r>
              <a:rPr lang="es-CL" dirty="0"/>
              <a:t>El uso del celular estará prohibido , durante la clase. Excepción en el caso que el estudiante utilice dicho dispositivo para participar de la clase. </a:t>
            </a:r>
          </a:p>
          <a:p>
            <a:r>
              <a:rPr lang="es-CL" dirty="0"/>
              <a:t>Los estudiantes deben seguir instrucciones del profesor.</a:t>
            </a:r>
          </a:p>
          <a:p>
            <a:r>
              <a:rPr lang="es-CL" dirty="0"/>
              <a:t>Mantener el respeto hacia el docente que imparte la clase.</a:t>
            </a:r>
          </a:p>
          <a:p>
            <a:r>
              <a:rPr lang="es-CL" dirty="0"/>
              <a:t>Los micrófonos deben estar silenciado .durante el desarrollo de la clase .y activarlo solo cuando necesite realizar una consulta . </a:t>
            </a:r>
          </a:p>
          <a:p>
            <a:r>
              <a:rPr lang="es-CL" dirty="0"/>
              <a:t>Levantar la mano para participar .</a:t>
            </a:r>
          </a:p>
          <a:p>
            <a:r>
              <a:rPr lang="es-CL" dirty="0"/>
              <a:t>Usar el chat solo para preguntar relacionadas a la clase .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1CC726-15C7-4D37-81B2-24BC22033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32" y="1531088"/>
            <a:ext cx="2036196" cy="495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4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81068C-1536-48B9-BD81-29DA489E0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EN ESTA CLASE APRENDEREMOS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030536-5735-4D88-97D4-2E90A3723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5499" y="2035488"/>
            <a:ext cx="8915400" cy="4198401"/>
          </a:xfrm>
        </p:spPr>
        <p:txBody>
          <a:bodyPr/>
          <a:lstStyle/>
          <a:p>
            <a:r>
              <a:rPr lang="es-ES" sz="2400" b="1" i="1" dirty="0"/>
              <a:t>OBJETIVO DE LA CLASE :</a:t>
            </a:r>
          </a:p>
          <a:p>
            <a:r>
              <a:rPr lang="es-ES" sz="2400" i="1" dirty="0"/>
              <a:t>Realizar juegos y versos rítmico de diversos orígenes, cantando cánones simples con acompañamiento del metalófono.</a:t>
            </a:r>
          </a:p>
          <a:p>
            <a:endParaRPr lang="es-CL" sz="2400" i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A8B349-93A1-4815-AA7D-35190EDA4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07" y="1388710"/>
            <a:ext cx="1908213" cy="52674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B2CEF1F-6390-486B-AE08-FB664D752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765" y="4349122"/>
            <a:ext cx="7280201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7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A4E4B5-9F4F-4BEF-8708-CB41570A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353547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Juego Rítmicos </a:t>
            </a:r>
            <a:br>
              <a:rPr lang="es-CL" dirty="0"/>
            </a:br>
            <a:r>
              <a:rPr lang="es-CL" dirty="0">
                <a:solidFill>
                  <a:srgbClr val="FF0000"/>
                </a:solidFill>
              </a:rPr>
              <a:t>. </a:t>
            </a:r>
            <a:r>
              <a:rPr lang="es-CL" sz="2000" dirty="0">
                <a:solidFill>
                  <a:srgbClr val="FF0000"/>
                </a:solidFill>
              </a:rPr>
              <a:t>https://www.youtube.com/watch?v=uzXpvILRMog.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611AF4CB-DFD5-4A35-A996-87828DA74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77656"/>
            <a:ext cx="8915400" cy="3777622"/>
          </a:xfrm>
        </p:spPr>
        <p:txBody>
          <a:bodyPr>
            <a:normAutofit/>
          </a:bodyPr>
          <a:lstStyle/>
          <a:p>
            <a:r>
              <a:rPr lang="es-ES" sz="2000" dirty="0"/>
              <a:t>Los juegos son aquellos en los que interviene el factor musical o en los que los movimientos están determinados por el </a:t>
            </a:r>
            <a:r>
              <a:rPr lang="es-ES" sz="2400" dirty="0"/>
              <a:t>tiempo</a:t>
            </a:r>
            <a:r>
              <a:rPr lang="es-ES" sz="1600" dirty="0"/>
              <a:t>…</a:t>
            </a:r>
          </a:p>
          <a:p>
            <a:endParaRPr lang="es-CL" sz="20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EB350C9-943E-4969-B567-B86B8DFEC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981" y="2828924"/>
            <a:ext cx="8911687" cy="292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3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5686-09E9-4C39-A61E-CCB970187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Percusión Corporal  , juegos rítmicos , corporales 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ADAAE8-AB23-4EBE-8F7E-ED743C64B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223" y="1905000"/>
            <a:ext cx="9767777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6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52D278-D610-4FDF-8ABC-4E0DCCCE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sz="4400" dirty="0"/>
              <a:t>Canción Recuérdame </a:t>
            </a:r>
            <a:br>
              <a:rPr lang="es-CL" dirty="0"/>
            </a:br>
            <a:br>
              <a:rPr lang="es-CL" dirty="0"/>
            </a:br>
            <a:r>
              <a:rPr lang="es-ES" sz="1800" dirty="0">
                <a:solidFill>
                  <a:srgbClr val="FF0000"/>
                </a:solidFill>
              </a:rPr>
              <a:t>https://www.youtube.com/watch?v=B-z4pv9UUoQ ( cantar recuerda ).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7BDFC3-B177-4C4F-A4BC-D8702D37F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0967" y="2133599"/>
            <a:ext cx="5542109" cy="428846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sz="2300" b="1" dirty="0"/>
              <a:t>Recuérdame</a:t>
            </a:r>
          </a:p>
          <a:p>
            <a:pPr marL="0" indent="0">
              <a:buNone/>
            </a:pPr>
            <a:r>
              <a:rPr lang="es-ES" sz="2300" b="1" dirty="0"/>
              <a:t>Carlos Rivera</a:t>
            </a:r>
          </a:p>
          <a:p>
            <a:pPr marL="0" indent="0">
              <a:buNone/>
            </a:pPr>
            <a:r>
              <a:rPr lang="es-ES" dirty="0"/>
              <a:t>Recuérdame hoy me tengo que ir mi amor</a:t>
            </a:r>
          </a:p>
          <a:p>
            <a:pPr marL="0" indent="0">
              <a:buNone/>
            </a:pPr>
            <a:r>
              <a:rPr lang="es-ES" dirty="0"/>
              <a:t>Recuérdame, no llores por favor</a:t>
            </a:r>
          </a:p>
          <a:p>
            <a:pPr marL="0" indent="0">
              <a:buNone/>
            </a:pPr>
            <a:r>
              <a:rPr lang="es-ES" dirty="0"/>
              <a:t>Te llevo en mi corazón y cerca me tendrás</a:t>
            </a:r>
          </a:p>
          <a:p>
            <a:pPr marL="0" indent="0">
              <a:buNone/>
            </a:pPr>
            <a:r>
              <a:rPr lang="es-ES" dirty="0"/>
              <a:t>A solas yo te cantaré soñando en regresar</a:t>
            </a:r>
          </a:p>
          <a:p>
            <a:pPr marL="0" indent="0">
              <a:buNone/>
            </a:pPr>
            <a:r>
              <a:rPr lang="es-ES" dirty="0"/>
              <a:t>Recuérdame, aunque tenga que emigrar</a:t>
            </a:r>
          </a:p>
          <a:p>
            <a:pPr marL="0" indent="0">
              <a:buNone/>
            </a:pPr>
            <a:r>
              <a:rPr lang="es-ES" dirty="0"/>
              <a:t>Recuérdame, si mi guitarra oyes llorar</a:t>
            </a:r>
          </a:p>
          <a:p>
            <a:pPr marL="0" indent="0">
              <a:buNone/>
            </a:pPr>
            <a:r>
              <a:rPr lang="es-ES" dirty="0"/>
              <a:t>Ella con su triste canto te acompañará</a:t>
            </a:r>
          </a:p>
          <a:p>
            <a:pPr marL="0" indent="0">
              <a:buNone/>
            </a:pPr>
            <a:r>
              <a:rPr lang="es-ES" dirty="0"/>
              <a:t>Hasta que en mis brazos estés, recuérdame</a:t>
            </a:r>
          </a:p>
          <a:p>
            <a:pPr marL="0" indent="0">
              <a:buNone/>
            </a:pPr>
            <a:r>
              <a:rPr lang="es-ES" dirty="0"/>
              <a:t>Recuérdame hoy me tengo que ir mi amor</a:t>
            </a:r>
          </a:p>
          <a:p>
            <a:pPr marL="0" indent="0">
              <a:buNone/>
            </a:pPr>
            <a:r>
              <a:rPr lang="es-ES" dirty="0"/>
              <a:t>Recuérdame, no llores por favor</a:t>
            </a:r>
          </a:p>
          <a:p>
            <a:pPr marL="0" indent="0">
              <a:buNone/>
            </a:pPr>
            <a:r>
              <a:rPr lang="es-ES" dirty="0"/>
              <a:t>Te llevo en mi corazón y cerca me tendrás</a:t>
            </a:r>
          </a:p>
          <a:p>
            <a:pPr marL="0" indent="0">
              <a:buNone/>
            </a:pPr>
            <a:r>
              <a:rPr lang="es-ES" dirty="0"/>
              <a:t>A solas yo…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C8FBAB-6FDD-4F3E-9981-0B404D6DC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288464"/>
          </a:xfrm>
        </p:spPr>
        <p:txBody>
          <a:bodyPr>
            <a:normAutofit fontScale="77500" lnSpcReduction="20000"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6546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F099E2-1521-4217-ABD9-06F1C65E5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Partituras y notas Musicales . Recuérdame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019ECC-5557-4A2D-BC9D-769F18DF4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CL" dirty="0"/>
              <a:t>Notas musicales de la primera hasta el sexto verso de la canción.</a:t>
            </a:r>
          </a:p>
          <a:p>
            <a:pPr marL="0" indent="0" algn="ctr">
              <a:buNone/>
            </a:pPr>
            <a:r>
              <a:rPr lang="es-CL" dirty="0"/>
              <a:t>        LA -SI – SOL – RE         //        RE – DO – DO -SOL – SOL -LA- LA .</a:t>
            </a:r>
          </a:p>
          <a:p>
            <a:pPr marL="0" indent="0" algn="ctr">
              <a:buNone/>
            </a:pPr>
            <a:r>
              <a:rPr lang="es-CL" dirty="0"/>
              <a:t>      SI - -SI -SOL- RE           //         SI - -DO -  SI – SI – LA – LA.</a:t>
            </a:r>
          </a:p>
          <a:p>
            <a:pPr marL="0" indent="0" algn="ctr">
              <a:buNone/>
            </a:pPr>
            <a:r>
              <a:rPr lang="es-CL" dirty="0"/>
              <a:t>      SOL – SOL – MI – MI – RE – RE – SI – SI . // SOL- RE – DO – DO- SI -SI .</a:t>
            </a:r>
          </a:p>
          <a:p>
            <a:pPr algn="ctr"/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04168E-AC9C-4A84-A46A-12E4B6FE4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597" y="3827720"/>
            <a:ext cx="5608806" cy="28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07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BD0D0-C8B0-45FE-AEF6-B187D19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Mis </a:t>
            </a:r>
            <a:r>
              <a:rPr lang="es-CL"/>
              <a:t>queridos Estudiantes  </a:t>
            </a:r>
            <a:r>
              <a:rPr lang="es-CL" dirty="0"/>
              <a:t>, los invito a trabajar y participar en la clase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BAEC188-0B1A-4691-9863-31A436EF0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740" y="3227387"/>
            <a:ext cx="9760872" cy="300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49829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</TotalTime>
  <Words>430</Words>
  <Application>Microsoft Office PowerPoint</Application>
  <PresentationFormat>Panorámica</PresentationFormat>
  <Paragraphs>39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Espiral</vt:lpstr>
      <vt:lpstr>Material complementario   4° básico A,B,C Música.</vt:lpstr>
      <vt:lpstr>NORMAS DE CONVIVENCIA DE CLASES ON LINE.</vt:lpstr>
      <vt:lpstr>EN ESTA CLASE APRENDEREMOS </vt:lpstr>
      <vt:lpstr>Juego Rítmicos  . https://www.youtube.com/watch?v=uzXpvILRMog.</vt:lpstr>
      <vt:lpstr>Percusión Corporal  , juegos rítmicos , corporales .</vt:lpstr>
      <vt:lpstr>Canción Recuérdame   https://www.youtube.com/watch?v=B-z4pv9UUoQ ( cantar recuerda ).</vt:lpstr>
      <vt:lpstr>Partituras y notas Musicales . Recuérdame </vt:lpstr>
      <vt:lpstr>Mis queridos Estudiantes  , los invito a trabajar y participar en la clase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complementario   4° básico A,B,C Música.</dc:title>
  <dc:creator>María Isabel</dc:creator>
  <cp:lastModifiedBy>María Isabel</cp:lastModifiedBy>
  <cp:revision>10</cp:revision>
  <dcterms:created xsi:type="dcterms:W3CDTF">2020-11-04T23:45:14Z</dcterms:created>
  <dcterms:modified xsi:type="dcterms:W3CDTF">2020-11-05T00:48:22Z</dcterms:modified>
</cp:coreProperties>
</file>