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CB335-6C93-4AA7-A78A-E419A7453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044E49-8976-45A3-93A2-94E10D8F0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45AD1-52A0-43B4-B118-06FE4D64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FC36D5-9BE7-416D-9A9C-28B9222A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0D5E3-DDA3-4D55-B4D7-45B62129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922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43E55-C886-430D-AC19-840C66E0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A1B6F2-FFD7-4ABD-8D61-55092F5A1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4057C-2E41-4A85-839C-4D10F969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421C2-492C-4A27-8876-5B7D7BB9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48190-BBCD-4966-9D7C-0D261021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96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BE7583-ED19-4761-A806-752C380AF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510B74-65DA-4029-B870-819B0312C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4B6C4-CECA-4F94-9CE3-6DB00901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DF7D5A-C4B2-4841-B0D6-B74AD0A1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2DE24-51ED-4AB6-A19C-7795F2A5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83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45F07-7CD4-4A3B-83BA-6A799036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3E808-1A21-4CB3-8788-DF8F26E8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6468B2-2017-471F-BC77-2A30C879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083ADE-0D11-40AD-AFF4-E8E38E39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FC1C73-B937-4D49-9BE1-CEA8E8F5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63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9763F-5AAD-44B4-BE1E-C6764290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4FB188-99AB-42EA-89E8-AE6CC0251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18710-31F2-405E-9042-05A039CE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AFC485-BD5D-4A42-903A-8B2F6754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421D1-7383-4191-9EA1-9CBF521A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4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2538B-DD61-4118-B90E-EA0861D1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2E487-0207-4D14-AF3E-39F4DA455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CFE595-5D35-426B-B884-CA1FE4E22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B26452-FBFC-4411-9ACA-66F28C2B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F31AAB-A34D-4C45-9781-EC1AA518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694A17-B2CA-4EB5-BC66-A3CFFE7F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5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48FD4-C95D-4D8B-B6C6-F71EA04A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B2287A-157E-40CF-8FD6-56A4102E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D2C75-26F4-49F4-B95D-C6A206918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CD1671-C588-45AA-9C51-DF219DFFA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626D18-DDFE-434F-BE89-6B3B1B37A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25B56A-9A20-4D20-9DA7-0F88241D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CEB366-E838-4DF3-A873-453D6F65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6B7B0D-761D-41F3-AC6A-55C7EF21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412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6B557-C04E-4A3D-A6A7-251C02E7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442AD2-79C0-43AD-B4D1-DCE9DFD7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B578CE-1D53-43B0-A8C8-FB310863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76B7B2-753D-47DC-A1B2-E1A1F942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1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A5B6B3-D144-458A-8C55-F419BEC8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5F2880-BA46-4FE2-9F41-C6AD2108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36D43-A3B6-4D26-9B52-8778F70E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09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6B936-55B7-4DA9-9C09-39922EB7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2A926-F8C2-4F1C-B326-FD670AAC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BC736-1CBA-455D-8C90-709275D4A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716348-3F5D-473B-9FD6-1302ABD2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D2BFCD-20F9-47C5-B077-552B485C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6397DE-EE0B-4F2D-9E5B-74644634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2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754B9-B505-46D3-BB84-6A99641C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2B6D77-7AF9-4AC5-90E3-7EB39FAB0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943D5F-6133-4E6E-90AA-9FE9BFF41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C56DD6-9B80-417B-B006-7266BAA7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3FD82A-A913-44AD-86CF-BBBD0925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CCF25F-F4A2-48F1-8251-020ADDF8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19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AAD80D-8513-415F-8A31-D4C30D4B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C0D802-28C9-4A1C-BABA-B5587A1E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531142-4692-44F4-9D96-09D5441F4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6A72-B411-4A15-92E3-BE455E7C0CAC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0B3C2-0688-421A-A3A4-5EA5835EB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265718-F3C8-438D-9756-4F3E8E722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C334-6A39-46DC-ABF0-90C27FBE38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45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81B8847-9DED-47E5-8760-91D52146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90" y="135835"/>
            <a:ext cx="7832035" cy="658633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6D1482-93CE-44A2-967A-217D6CEEC0CE}"/>
              </a:ext>
            </a:extLst>
          </p:cNvPr>
          <p:cNvSpPr/>
          <p:nvPr/>
        </p:nvSpPr>
        <p:spPr>
          <a:xfrm>
            <a:off x="6096000" y="596348"/>
            <a:ext cx="5314122" cy="1417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Apple Chancery" panose="03020702040506060504" pitchFamily="66" charset="0"/>
              </a:rPr>
              <a:t>“TREN AL SUR”</a:t>
            </a:r>
            <a:endParaRPr lang="es-CL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DA9BC4-9B0F-4EB0-890B-93ACA729F21C}"/>
              </a:ext>
            </a:extLst>
          </p:cNvPr>
          <p:cNvSpPr/>
          <p:nvPr/>
        </p:nvSpPr>
        <p:spPr>
          <a:xfrm>
            <a:off x="4055165" y="6261651"/>
            <a:ext cx="6413237" cy="314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DOCENTE: DANIELA AGUILERA/ANDREA RAMÍREZ</a:t>
            </a:r>
          </a:p>
        </p:txBody>
      </p:sp>
    </p:spTree>
    <p:extLst>
      <p:ext uri="{BB962C8B-B14F-4D97-AF65-F5344CB8AC3E}">
        <p14:creationId xmlns:p14="http://schemas.microsoft.com/office/powerpoint/2010/main" val="35274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1B6CFA-4489-41CB-BBB6-E9939C567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2425148" cy="676523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81E8C7B-9D52-47FE-BCCE-B7E5EC2EB743}"/>
              </a:ext>
            </a:extLst>
          </p:cNvPr>
          <p:cNvSpPr/>
          <p:nvPr/>
        </p:nvSpPr>
        <p:spPr>
          <a:xfrm>
            <a:off x="3120641" y="3475382"/>
            <a:ext cx="573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https://www.youtube.com/watch?v=NgEJ9gMxP90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F38BC9E-ADAC-462F-8779-FC1A482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48" y="365125"/>
            <a:ext cx="8928651" cy="1325563"/>
          </a:xfrm>
        </p:spPr>
        <p:txBody>
          <a:bodyPr/>
          <a:lstStyle/>
          <a:p>
            <a:r>
              <a:rPr lang="es-CL" b="1" dirty="0">
                <a:latin typeface="Curlz MT" panose="04040404050702020202" pitchFamily="82" charset="0"/>
              </a:rPr>
              <a:t>LINK PARA ESCUCHAR LA CANCION “TREN AL SUR”</a:t>
            </a:r>
          </a:p>
        </p:txBody>
      </p:sp>
      <p:pic>
        <p:nvPicPr>
          <p:cNvPr id="1026" name="Picture 2" descr="YouTube: cómo escuchar música en tu celular con la pantalla bloqueada |  America Noticias">
            <a:extLst>
              <a:ext uri="{FF2B5EF4-FFF2-40B4-BE49-F238E27FC236}">
                <a16:creationId xmlns:a16="http://schemas.microsoft.com/office/drawing/2014/main" id="{96B22F55-E1A0-450D-A018-236CBBC2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58" y="1391479"/>
            <a:ext cx="2223542" cy="14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música como expresión artística - Led Culture Magazine">
            <a:extLst>
              <a:ext uri="{FF2B5EF4-FFF2-40B4-BE49-F238E27FC236}">
                <a16:creationId xmlns:a16="http://schemas.microsoft.com/office/drawing/2014/main" id="{36D06EF6-5A0A-4C1F-8F67-B4F4761C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48" y="4006850"/>
            <a:ext cx="2284137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0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26D702-0697-4E36-BAB3-41BEFD2F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2" y="2337229"/>
            <a:ext cx="3529584" cy="4105774"/>
          </a:xfrm>
          <a:prstGeom prst="rect">
            <a:avLst/>
          </a:prstGeom>
        </p:spPr>
      </p:pic>
      <p:sp>
        <p:nvSpPr>
          <p:cNvPr id="4" name="Bocadillo nube: nube 3">
            <a:extLst>
              <a:ext uri="{FF2B5EF4-FFF2-40B4-BE49-F238E27FC236}">
                <a16:creationId xmlns:a16="http://schemas.microsoft.com/office/drawing/2014/main" id="{71C23E71-6634-4D17-8E42-82A0D04898E7}"/>
              </a:ext>
            </a:extLst>
          </p:cNvPr>
          <p:cNvSpPr/>
          <p:nvPr/>
        </p:nvSpPr>
        <p:spPr>
          <a:xfrm>
            <a:off x="3432517" y="414997"/>
            <a:ext cx="7230794" cy="3432517"/>
          </a:xfrm>
          <a:prstGeom prst="cloudCallout">
            <a:avLst>
              <a:gd name="adj1" fmla="val -37464"/>
              <a:gd name="adj2" fmla="val 80943"/>
            </a:avLst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latin typeface="Curlz MT" panose="04040404050702020202" pitchFamily="82" charset="0"/>
              </a:rPr>
              <a:t>EXCELENTE TRABAJO</a:t>
            </a:r>
          </a:p>
        </p:txBody>
      </p:sp>
    </p:spTree>
    <p:extLst>
      <p:ext uri="{BB962C8B-B14F-4D97-AF65-F5344CB8AC3E}">
        <p14:creationId xmlns:p14="http://schemas.microsoft.com/office/powerpoint/2010/main" val="92777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Apple Chancery</vt:lpstr>
      <vt:lpstr>Arial</vt:lpstr>
      <vt:lpstr>Calibri</vt:lpstr>
      <vt:lpstr>Calibri Light</vt:lpstr>
      <vt:lpstr>Curlz MT</vt:lpstr>
      <vt:lpstr>Tema de Office</vt:lpstr>
      <vt:lpstr>Presentación de PowerPoint</vt:lpstr>
      <vt:lpstr>LINK PARA ESCUCHAR LA CANCION “TREN AL SUR”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Berta Donoso</dc:creator>
  <cp:lastModifiedBy>Berta Donoso</cp:lastModifiedBy>
  <cp:revision>7</cp:revision>
  <dcterms:created xsi:type="dcterms:W3CDTF">2020-09-30T15:28:44Z</dcterms:created>
  <dcterms:modified xsi:type="dcterms:W3CDTF">2020-10-01T03:12:57Z</dcterms:modified>
</cp:coreProperties>
</file>