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2" r:id="rId2"/>
    <p:sldId id="393" r:id="rId3"/>
    <p:sldId id="3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4" d="100"/>
          <a:sy n="74" d="100"/>
        </p:scale>
        <p:origin x="-726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1494EE-5E8E-4D79-8391-717F2A916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700CF8A-3733-4CDA-9F31-90339AF1F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5754771-3D63-4A79-B9A5-5DE148A05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F78522B-5489-44B4-AC0F-A19A3371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C683DB1-899F-4824-8960-CB511462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101CF7-5835-433D-B26A-ABC4E987E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8FD6DCC-47DE-4334-A002-CE0145CCA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7D115BA-211C-4507-B5EC-909C5CD6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67F5FC4-25C4-4623-B9FB-EA4C862F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8F67292-C686-41E3-9DA9-914D1816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70F05C7-1FB4-4152-B87A-48B8EC5C8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1482F2F-6599-4A9D-BAC1-B954A3D45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AF69B9E-2A38-4CC3-B2D9-7AADDD5A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6308D18-8F17-44FD-B359-EDC37A89F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AA73277-E404-4D3C-B06F-4D9FCCC5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9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B03AAF-E5D3-4D1D-9468-69806AA5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C08C382-6059-4C5F-BA53-B9FB833D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FC5FE6D-1137-46F8-94CD-AD3BDE2A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6696D9E-A4A4-4BFD-A879-4F716402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226AA20-792A-485C-BFBC-E97B1206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7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3D9DF5-AFD0-4DDD-BE0D-89E2543FF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85AD69E-B432-4D4F-8CCD-1D594174D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0BED860-0189-436A-B614-02659DF4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2324B0A-5E34-4F67-8822-C12ACA0B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4030A63-C7C4-4E6A-AA07-72C16890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5D7307A-0D8F-4BCD-A544-5A99D3FED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5DF5FB7-9C5D-4860-948D-6EFF4DD2E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2776952-0DFB-4FF0-A687-988ADBF49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1E4D32D-066B-408C-BCDE-D3F3D432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FDA32BE-F282-4813-92F7-C8113102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6C54E76-9936-4F45-B0CD-5AB620EB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09D3323-1718-4992-B984-6E082AA9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FB0BE70-05B5-4599-B981-9029CF1AE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717C415E-A533-4399-9FED-4838484FC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F71A3846-C56E-4524-B8A4-7AEF10D55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9E186E19-46CF-4774-9241-618F94B3E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986C97FE-8388-4295-9851-BDA95CEA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89352135-913A-4747-B2B6-3A1FE518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E096305-17A1-4622-AAFB-C93F9855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BFA606D-D420-4359-A949-81512686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7F318560-E393-445F-929A-5D7AC2CB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F82F9D64-6B1F-4974-A8CF-2F735D11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175C0CC-CE39-4C1B-8463-0302A3B7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2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5E8798C0-93E3-4CA9-983C-DD9B1618F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9C27BC35-CBF2-4E4C-AFC5-C75C1D92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6818CE06-117E-4C84-A651-EC01334E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83B8F7-5B94-44C8-A824-AD49686A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FCD6E86-825A-4287-B983-E621085C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04405F4-0F7A-43CD-89F2-CDB71E2E3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40C9D09-8BF7-42C6-A7B0-BCDE60C5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9D470C6-E51A-4576-81E8-EF514E25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33B2C3B-0933-4954-9275-7D7E2026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1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FB6FE6-43C4-4525-A7AC-1559B731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DC7388B5-B978-417E-B5AB-507E57E31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41BCA60-57D7-4377-9400-D392E61AE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686F17E-B549-4D77-8382-4987B7AC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CD7525D-9D55-412F-B240-75B4549D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AB1CBB8-1DCA-44A2-AB4E-8215F866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0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AC59B6FA-8DA6-452C-8D0D-7C51B315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7C3C7F38-2C7A-49CD-9C68-4F6DD107D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2BF9D44-F4F6-4E08-9112-1DB87CF2F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857BD-CB96-492E-980F-F771F7364555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670BB13-BC60-46E0-A5BA-9E0D70F6E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478438A-C0FE-4064-BEC8-6E878810D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uario\Desktop\insignia colegio azulit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29" y="0"/>
            <a:ext cx="1295084" cy="1646375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9DCF44C-B1E6-48E9-99C2-C096869F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9A950CB3-A300-4658-B9D7-E4377EB7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304" y="0"/>
            <a:ext cx="70294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UNIDAD TECNICO PEDAGOGICO 2020 –APRENDIENDO EN LINEA MINERAL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CORREO INSTITUCIONAL DOCENTE: daniela.aguilera@colegio-mineralelteniente.cl</a:t>
            </a:r>
            <a:endParaRPr kumimoji="0" lang="es-CL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8" name="Picture 2" descr="Dibujos de niños y niñas para colorear | Dibujos para niños ...">
            <a:extLst>
              <a:ext uri="{FF2B5EF4-FFF2-40B4-BE49-F238E27FC236}">
                <a16:creationId xmlns:a16="http://schemas.microsoft.com/office/drawing/2014/main" xmlns="" id="{988938C7-8DCD-4100-AA88-A4CCB588A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830" y="985936"/>
            <a:ext cx="5113268" cy="364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: esquinas redondeadas 1">
            <a:extLst>
              <a:ext uri="{FF2B5EF4-FFF2-40B4-BE49-F238E27FC236}">
                <a16:creationId xmlns:a16="http://schemas.microsoft.com/office/drawing/2014/main" xmlns="" id="{949D6C70-6213-4AA2-B6A5-A5C812EE340B}"/>
              </a:ext>
            </a:extLst>
          </p:cNvPr>
          <p:cNvSpPr/>
          <p:nvPr/>
        </p:nvSpPr>
        <p:spPr>
          <a:xfrm>
            <a:off x="3657599" y="5028331"/>
            <a:ext cx="4315730" cy="1506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 smtClean="0"/>
              <a:t>Música</a:t>
            </a:r>
          </a:p>
          <a:p>
            <a:pPr algn="ctr"/>
            <a:r>
              <a:rPr lang="es-CL" sz="2400" b="1" dirty="0" smtClean="0"/>
              <a:t>Material de apoyo guía </a:t>
            </a:r>
            <a:r>
              <a:rPr lang="es-CL" sz="2400" b="1" dirty="0" smtClean="0"/>
              <a:t>16 </a:t>
            </a:r>
            <a:endParaRPr lang="es-CL" sz="2400" b="1" dirty="0"/>
          </a:p>
          <a:p>
            <a:pPr algn="ctr"/>
            <a:r>
              <a:rPr lang="es-CL" sz="2400" b="1" dirty="0"/>
              <a:t>4° Básicos A-B-C</a:t>
            </a:r>
          </a:p>
          <a:p>
            <a:pPr algn="ctr"/>
            <a:r>
              <a:rPr lang="es-CL" sz="2400" b="1" dirty="0"/>
              <a:t>Profesora: Daniela Aguilera G.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8317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EFBE41C-D1AB-44B5-837D-1BB96FD48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672"/>
            <a:ext cx="10515600" cy="1325563"/>
          </a:xfrm>
        </p:spPr>
        <p:txBody>
          <a:bodyPr>
            <a:noAutofit/>
          </a:bodyPr>
          <a:lstStyle/>
          <a:p>
            <a:r>
              <a:rPr lang="es-CL" sz="3200" dirty="0"/>
              <a:t/>
            </a:r>
            <a:br>
              <a:rPr lang="es-CL" sz="3200" dirty="0"/>
            </a:br>
            <a:r>
              <a:rPr lang="es-CL" dirty="0"/>
              <a:t>Objetivo:</a:t>
            </a:r>
            <a:r>
              <a:rPr lang="es-ES" dirty="0"/>
              <a:t>Cantar cánones simples y tocar instrumentos de percusión y melódica.</a:t>
            </a:r>
            <a:r>
              <a:rPr lang="es-CL" sz="3200" dirty="0"/>
              <a:t/>
            </a:r>
            <a:br>
              <a:rPr lang="es-CL" sz="3200" dirty="0"/>
            </a:br>
            <a:r>
              <a:rPr lang="es-CL" sz="3200" dirty="0"/>
              <a:t/>
            </a:r>
            <a:br>
              <a:rPr lang="es-CL" sz="3200" dirty="0"/>
            </a:br>
            <a:endParaRPr lang="en-US" sz="3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FECEBA96-F9F3-425F-821F-785BD2113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2788"/>
            <a:ext cx="10515600" cy="4351337"/>
          </a:xfrm>
        </p:spPr>
        <p:txBody>
          <a:bodyPr/>
          <a:lstStyle/>
          <a:p>
            <a:r>
              <a:rPr lang="es-CL" dirty="0"/>
              <a:t>Do: rojo</a:t>
            </a:r>
          </a:p>
          <a:p>
            <a:r>
              <a:rPr lang="es-CL" dirty="0"/>
              <a:t>Re: naranjo</a:t>
            </a:r>
          </a:p>
          <a:p>
            <a:r>
              <a:rPr lang="es-CL" dirty="0"/>
              <a:t>Mi: amarillo</a:t>
            </a:r>
          </a:p>
          <a:p>
            <a:r>
              <a:rPr lang="es-CL" dirty="0"/>
              <a:t>Fa: verde</a:t>
            </a:r>
          </a:p>
          <a:p>
            <a:r>
              <a:rPr lang="es-CL" dirty="0"/>
              <a:t>Sol: celeste</a:t>
            </a:r>
          </a:p>
          <a:p>
            <a:r>
              <a:rPr lang="es-CL" dirty="0"/>
              <a:t>La: morado</a:t>
            </a:r>
          </a:p>
          <a:p>
            <a:r>
              <a:rPr lang="es-CL" dirty="0"/>
              <a:t>Si: rosado</a:t>
            </a:r>
          </a:p>
          <a:p>
            <a:r>
              <a:rPr lang="es-CL" dirty="0"/>
              <a:t>Do: rojo</a:t>
            </a:r>
            <a:endParaRPr lang="en-US" dirty="0"/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xmlns="" id="{FA090648-88E8-4FC9-B296-9A2DD298CE2D}"/>
              </a:ext>
            </a:extLst>
          </p:cNvPr>
          <p:cNvSpPr/>
          <p:nvPr/>
        </p:nvSpPr>
        <p:spPr>
          <a:xfrm flipH="1">
            <a:off x="5655213" y="2347995"/>
            <a:ext cx="4431322" cy="3053999"/>
          </a:xfrm>
          <a:prstGeom prst="rightArrow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s-CL" sz="2400" b="1" dirty="0"/>
              <a:t>Colores de las placas del metalófono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9762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11345ADB-BCAE-4CC1-9DB6-BFA7EFE2B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Letra y notas de </a:t>
            </a:r>
            <a:r>
              <a:rPr lang="es-CL" b="1" dirty="0" smtClean="0"/>
              <a:t>Un elefante se balanceaba.</a:t>
            </a:r>
            <a:endParaRPr lang="en-US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956E976D-5F3D-4F2B-8F5C-0B8610099A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b="1" u="sng" dirty="0" smtClean="0"/>
              <a:t>Un elefante se balanceaba.</a:t>
            </a:r>
            <a:endParaRPr lang="es-ES" b="1" u="sng" dirty="0" smtClean="0"/>
          </a:p>
          <a:p>
            <a:pPr marL="0" indent="0">
              <a:buNone/>
            </a:pPr>
            <a:r>
              <a:rPr lang="es-ES" dirty="0" smtClean="0"/>
              <a:t>Un elefante se balanceaba</a:t>
            </a:r>
          </a:p>
          <a:p>
            <a:pPr marL="0" indent="0">
              <a:buNone/>
            </a:pPr>
            <a:r>
              <a:rPr lang="es-ES" dirty="0" smtClean="0"/>
              <a:t>Sobre la tela de una araña</a:t>
            </a:r>
          </a:p>
          <a:p>
            <a:pPr marL="0" indent="0">
              <a:buNone/>
            </a:pPr>
            <a:r>
              <a:rPr lang="es-ES" dirty="0" smtClean="0"/>
              <a:t>Como veía que resistía</a:t>
            </a:r>
          </a:p>
          <a:p>
            <a:pPr marL="0" indent="0">
              <a:buNone/>
            </a:pPr>
            <a:r>
              <a:rPr lang="es-ES" dirty="0" smtClean="0"/>
              <a:t>Fueron a llamar a otro elefante. </a:t>
            </a:r>
            <a:endParaRPr lang="es-ES" dirty="0" smtClean="0"/>
          </a:p>
        </p:txBody>
      </p:sp>
      <p:sp>
        <p:nvSpPr>
          <p:cNvPr id="2" name="AutoShape 2" descr="Estrellita notas de flauta - Imagui"/>
          <p:cNvSpPr>
            <a:spLocks noGrp="1" noChangeAspect="1" noChangeArrowheads="1"/>
          </p:cNvSpPr>
          <p:nvPr>
            <p:ph sz="half" idx="2"/>
          </p:nvPr>
        </p:nvSpPr>
        <p:spPr bwMode="auto">
          <a:xfrm>
            <a:off x="6609806" y="1825625"/>
            <a:ext cx="474399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s-ES" b="1" u="sng" dirty="0"/>
              <a:t>Un elefante se balanceaba.</a:t>
            </a:r>
          </a:p>
          <a:p>
            <a:pPr marL="0" indent="0">
              <a:buNone/>
            </a:pPr>
            <a:r>
              <a:rPr lang="en-US" dirty="0" smtClean="0"/>
              <a:t>   Sol-Sol-Fa-</a:t>
            </a:r>
            <a:r>
              <a:rPr lang="en-US" dirty="0" err="1" smtClean="0"/>
              <a:t>Mi</a:t>
            </a:r>
            <a:r>
              <a:rPr lang="en-US" dirty="0" smtClean="0"/>
              <a:t>-</a:t>
            </a:r>
            <a:r>
              <a:rPr lang="en-US" dirty="0" err="1" smtClean="0"/>
              <a:t>Mi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Sol-Sol-Sol-Fa-</a:t>
            </a:r>
            <a:r>
              <a:rPr lang="en-US" dirty="0" err="1" smtClean="0"/>
              <a:t>Mi</a:t>
            </a:r>
            <a:r>
              <a:rPr lang="en-US" dirty="0" smtClean="0"/>
              <a:t>-</a:t>
            </a:r>
            <a:r>
              <a:rPr lang="en-US" dirty="0" err="1" smtClean="0"/>
              <a:t>Mi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Sol-Sol-Sol-La-Sol-Fa-</a:t>
            </a:r>
            <a:r>
              <a:rPr lang="en-US" dirty="0" err="1" smtClean="0"/>
              <a:t>Mi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Fa</a:t>
            </a:r>
            <a:r>
              <a:rPr lang="en-US" dirty="0" smtClean="0"/>
              <a:t>-Re </a:t>
            </a:r>
            <a:endParaRPr lang="en-US" dirty="0" smtClean="0"/>
          </a:p>
          <a:p>
            <a:pPr marL="0" indent="0">
              <a:buNone/>
            </a:pPr>
            <a:endParaRPr lang="en-US" b="1" u="sng" dirty="0"/>
          </a:p>
        </p:txBody>
      </p:sp>
      <p:sp>
        <p:nvSpPr>
          <p:cNvPr id="6" name="AutoShape 4" descr="Estrellita notas de flauta - Imagui"/>
          <p:cNvSpPr>
            <a:spLocks noChangeAspect="1" noChangeArrowheads="1"/>
          </p:cNvSpPr>
          <p:nvPr/>
        </p:nvSpPr>
        <p:spPr bwMode="auto">
          <a:xfrm>
            <a:off x="155575" y="-708025"/>
            <a:ext cx="30861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40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105</Words>
  <Application>Microsoft Office PowerPoint</Application>
  <PresentationFormat>Personalizado</PresentationFormat>
  <Paragraphs>27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 Objetivo:Cantar cánones simples y tocar instrumentos de percusión y melódica.  </vt:lpstr>
      <vt:lpstr>Letra y notas de Un elefante se balanceaba.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</dc:creator>
  <cp:lastModifiedBy>Usuario de Windows</cp:lastModifiedBy>
  <cp:revision>19</cp:revision>
  <dcterms:created xsi:type="dcterms:W3CDTF">2020-05-15T03:13:32Z</dcterms:created>
  <dcterms:modified xsi:type="dcterms:W3CDTF">2020-08-18T02:06:46Z</dcterms:modified>
</cp:coreProperties>
</file>