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29" y="0"/>
            <a:ext cx="1295084" cy="1646375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8" name="Picture 2" descr="Dibujos de niños y niñas para colorear | Dibujos para niños ...">
            <a:extLst>
              <a:ext uri="{FF2B5EF4-FFF2-40B4-BE49-F238E27FC236}">
                <a16:creationId xmlns:a16="http://schemas.microsoft.com/office/drawing/2014/main" id="{988938C7-8DCD-4100-AA88-A4CCB588A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30" y="985936"/>
            <a:ext cx="5113268" cy="364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3657599" y="5028331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Música</a:t>
            </a:r>
          </a:p>
          <a:p>
            <a:pPr algn="ctr"/>
            <a:r>
              <a:rPr lang="es-CL" sz="2400" b="1" dirty="0" smtClean="0"/>
              <a:t>Material de apoyo guía </a:t>
            </a:r>
            <a:r>
              <a:rPr lang="es-CL" sz="2400" b="1" dirty="0" smtClean="0"/>
              <a:t>14 </a:t>
            </a:r>
            <a:endParaRPr lang="es-CL" sz="2400" b="1" dirty="0"/>
          </a:p>
          <a:p>
            <a:pPr algn="ctr"/>
            <a:r>
              <a:rPr lang="es-CL" sz="2400" b="1" dirty="0"/>
              <a:t>4° 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r>
              <a:rPr lang="es-CL" sz="3200" dirty="0"/>
              <a:t/>
            </a:r>
            <a:br>
              <a:rPr lang="es-CL" sz="3200" dirty="0"/>
            </a:br>
            <a:r>
              <a:rPr lang="es-CL" dirty="0"/>
              <a:t>Objetivo:</a:t>
            </a:r>
            <a:r>
              <a:rPr lang="es-ES" dirty="0"/>
              <a:t>Cantar cánones simples y tocar instrumentos de percusión y melódica.</a:t>
            </a: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/>
              <a:t/>
            </a:r>
            <a:br>
              <a:rPr lang="es-CL" sz="3200" dirty="0"/>
            </a:br>
            <a:endParaRPr lang="en-US" sz="3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CEBA96-F9F3-425F-821F-785BD2113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788"/>
            <a:ext cx="10515600" cy="4351337"/>
          </a:xfrm>
        </p:spPr>
        <p:txBody>
          <a:bodyPr/>
          <a:lstStyle/>
          <a:p>
            <a:r>
              <a:rPr lang="es-CL" dirty="0"/>
              <a:t>Do: rojo</a:t>
            </a:r>
          </a:p>
          <a:p>
            <a:r>
              <a:rPr lang="es-CL" dirty="0"/>
              <a:t>Re: naranjo</a:t>
            </a:r>
          </a:p>
          <a:p>
            <a:r>
              <a:rPr lang="es-CL" dirty="0"/>
              <a:t>Mi: amarillo</a:t>
            </a:r>
          </a:p>
          <a:p>
            <a:r>
              <a:rPr lang="es-CL" dirty="0"/>
              <a:t>Fa: verde</a:t>
            </a:r>
          </a:p>
          <a:p>
            <a:r>
              <a:rPr lang="es-CL" dirty="0"/>
              <a:t>Sol: celeste</a:t>
            </a:r>
          </a:p>
          <a:p>
            <a:r>
              <a:rPr lang="es-CL" dirty="0"/>
              <a:t>La: morado</a:t>
            </a:r>
          </a:p>
          <a:p>
            <a:r>
              <a:rPr lang="es-CL" dirty="0"/>
              <a:t>Si: rosado</a:t>
            </a:r>
          </a:p>
          <a:p>
            <a:r>
              <a:rPr lang="es-CL" dirty="0"/>
              <a:t>Do: rojo</a:t>
            </a:r>
            <a:endParaRPr lang="en-US" dirty="0"/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A090648-88E8-4FC9-B296-9A2DD298CE2D}"/>
              </a:ext>
            </a:extLst>
          </p:cNvPr>
          <p:cNvSpPr/>
          <p:nvPr/>
        </p:nvSpPr>
        <p:spPr>
          <a:xfrm flipH="1">
            <a:off x="5655213" y="2347995"/>
            <a:ext cx="4431322" cy="3053999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s-CL" sz="2400" b="1" dirty="0"/>
              <a:t>Colores de las placas del metalófono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1345ADB-BCAE-4CC1-9DB6-BFA7EFE2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Letra y notas de </a:t>
            </a:r>
            <a:r>
              <a:rPr lang="es-CL" b="1" dirty="0" smtClean="0"/>
              <a:t>Los pollitos dicen.</a:t>
            </a:r>
            <a:endParaRPr lang="en-US" b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E976D-5F3D-4F2B-8F5C-0B8610099A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u="sng" dirty="0" smtClean="0"/>
              <a:t>Los pollitos dicen</a:t>
            </a:r>
            <a:r>
              <a:rPr lang="es-ES" b="1" u="sng" dirty="0" smtClean="0"/>
              <a:t>. </a:t>
            </a:r>
            <a:endParaRPr lang="es-ES" b="1" u="sng" dirty="0" smtClean="0"/>
          </a:p>
          <a:p>
            <a:pPr marL="0" indent="0">
              <a:buNone/>
            </a:pPr>
            <a:r>
              <a:rPr lang="es-ES" dirty="0" smtClean="0"/>
              <a:t>Los pollitos dicen</a:t>
            </a:r>
          </a:p>
          <a:p>
            <a:pPr marL="0" indent="0">
              <a:buNone/>
            </a:pPr>
            <a:r>
              <a:rPr lang="es-ES" dirty="0" smtClean="0"/>
              <a:t>Pio </a:t>
            </a:r>
            <a:r>
              <a:rPr lang="es-ES" dirty="0" err="1" smtClean="0"/>
              <a:t>pio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Cuando tiene hambre</a:t>
            </a:r>
          </a:p>
          <a:p>
            <a:pPr marL="0" indent="0">
              <a:buNone/>
            </a:pPr>
            <a:r>
              <a:rPr lang="es-ES" dirty="0" smtClean="0"/>
              <a:t>Cuando tiene frio</a:t>
            </a:r>
            <a:endParaRPr lang="es-ES" dirty="0" smtClean="0"/>
          </a:p>
        </p:txBody>
      </p:sp>
      <p:sp>
        <p:nvSpPr>
          <p:cNvPr id="2" name="AutoShape 2" descr="Estrellita notas de flauta - Imagui"/>
          <p:cNvSpPr>
            <a:spLocks noGrp="1" noChangeAspect="1" noChangeArrowheads="1"/>
          </p:cNvSpPr>
          <p:nvPr>
            <p:ph sz="half" idx="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s-ES" b="1" u="sng" dirty="0"/>
              <a:t>Los pollitos dicen. </a:t>
            </a:r>
          </a:p>
          <a:p>
            <a:pPr marL="0" indent="0" algn="ctr">
              <a:buNone/>
            </a:pPr>
            <a:r>
              <a:rPr lang="es-ES" b="1" u="sng" dirty="0" smtClean="0"/>
              <a:t> </a:t>
            </a:r>
          </a:p>
          <a:p>
            <a:pPr marL="0" indent="0">
              <a:buNone/>
            </a:pPr>
            <a:endParaRPr lang="en-US" b="1" u="sng" dirty="0"/>
          </a:p>
        </p:txBody>
      </p:sp>
      <p:sp>
        <p:nvSpPr>
          <p:cNvPr id="6" name="AutoShape 4" descr="Estrellita notas de flauta - Imagui"/>
          <p:cNvSpPr>
            <a:spLocks noChangeAspect="1" noChangeArrowheads="1"/>
          </p:cNvSpPr>
          <p:nvPr/>
        </p:nvSpPr>
        <p:spPr bwMode="auto">
          <a:xfrm>
            <a:off x="155575" y="-708025"/>
            <a:ext cx="30861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67202" t="37054" r="17839" b="44553"/>
          <a:stretch/>
        </p:blipFill>
        <p:spPr>
          <a:xfrm>
            <a:off x="6410354" y="2374968"/>
            <a:ext cx="4705291" cy="325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40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88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 Objetivo:Cantar cánones simples y tocar instrumentos de percusión y melódica.  </vt:lpstr>
      <vt:lpstr>Letra y notas de Los pollitos dicen.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Usuario</cp:lastModifiedBy>
  <cp:revision>15</cp:revision>
  <dcterms:created xsi:type="dcterms:W3CDTF">2020-05-15T03:13:32Z</dcterms:created>
  <dcterms:modified xsi:type="dcterms:W3CDTF">2020-06-23T20:54:58Z</dcterms:modified>
</cp:coreProperties>
</file>