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0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1B36D-78F6-4BE9-9856-30734F769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AE47D7-9B20-4101-A95C-A42978F2C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E817A-6EDE-4A25-A148-002D0114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69C4-BD82-4F09-8B71-040C95658D8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0A02F7-540C-4DD5-AE5F-D0009FE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8878FC-80A2-49DA-AB00-1812DDA4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E41-1500-4C16-9426-D6285665B9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8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E2522-C562-477F-9209-1EFDD8DF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5EAC80-071B-47BF-89B9-0D03738EA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06FE9-9356-4EBD-A604-EA644C5F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69C4-BD82-4F09-8B71-040C95658D8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54FB23-03D8-4E4A-9BA0-49EFCAF6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835C4D-E39D-40FC-92B0-BAD7C351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E41-1500-4C16-9426-D6285665B9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1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B5E865-7AC7-487F-BDC1-B402F655E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9C8B1C-F607-4040-B151-026CE53D7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F3F7B8-B8BC-471D-8A6E-4BD379B2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69C4-BD82-4F09-8B71-040C95658D8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9A6F2-6BE7-4E28-8EEE-DE35DBC8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E34842-B09A-41BD-9F98-8F097CD0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E41-1500-4C16-9426-D6285665B9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C35D0-E439-4C0D-813A-0A767742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AFE64B-FEA6-4C7B-B63B-3EB041598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C57F05-B8EC-4D97-A981-69DDA037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69C4-BD82-4F09-8B71-040C95658D8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DEC35E-3BC7-4772-9D57-47A50D8D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0FBA00-A783-40CA-943D-AEA91BF7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E41-1500-4C16-9426-D6285665B9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9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1FC70-1F91-4A17-8AF3-6854D77A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5C66AA-1229-4417-927D-FE74D4BBA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C94A51-B3A3-4630-B202-CA74983B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69C4-BD82-4F09-8B71-040C95658D8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EE95C4-897A-4E11-8EC3-3E1A05E4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E830A6-619D-442E-834C-AAB7FDF1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E41-1500-4C16-9426-D6285665B9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1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AD192-5D15-4450-BD26-6B137F21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ECFF2-35A5-4784-8688-3C96B6AAF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39E44D-37F2-4E0B-836A-C1F90AF9D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55ED1A-3D46-432E-9526-ED133007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69C4-BD82-4F09-8B71-040C95658D8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64F5B7-0155-4DD9-ABC4-B931B4DA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631EF5-DD26-477C-B3DF-0B5127D5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E41-1500-4C16-9426-D6285665B9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28CB6-E52F-4E1E-A77E-3AEBD68F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0E0C07-8117-4230-A8DC-CF22B1F14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0E2774-EE5B-45A4-98F5-93B978D69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389350-86A1-499F-81ED-4D6AC558B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65E7CB-B93C-4089-9497-88768B992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257550-5F5A-4252-89E8-16226472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69C4-BD82-4F09-8B71-040C95658D8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546505-0138-43E9-85B8-49267D03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45AE962-C7E3-4364-8BF4-D663A86E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E41-1500-4C16-9426-D6285665B9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D19FB-7A9A-49D2-B7D7-4322C18C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57E476-090B-426D-B901-E37A05DA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69C4-BD82-4F09-8B71-040C95658D8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A639AE-F2C7-42E5-8FB6-B518EA9D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F6BB48-A26C-4A0C-8401-A749BE25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E41-1500-4C16-9426-D6285665B9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B4EA15-C5A7-4211-8C1D-D704CAAE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69C4-BD82-4F09-8B71-040C95658D8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428097-13FE-46BA-A5B0-2ADF86E6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59F5A0-3BB5-4BFF-9A11-1127B8F1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E41-1500-4C16-9426-D6285665B9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2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FC46B-3009-467C-BDC1-A4D41ECD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F7C432-2C49-4F82-A55D-05517E73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23605C-0B75-4B8D-8F12-2DA9A0189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E0A8AC-CFDF-43D4-8B66-EC94B9DD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69C4-BD82-4F09-8B71-040C95658D8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FDB47F-CF53-4FE7-ABC9-81D3C7E8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BEF30D-3639-4D64-9D94-9DC5656E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E41-1500-4C16-9426-D6285665B9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8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353FB-F8FB-43F1-ACE9-A383E54B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90B697-88EA-498F-8152-438C2B7DA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13CCD1-216C-460E-B217-00BA26B23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1DBBC7-6C88-4426-BAD3-0F34D9E3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69C4-BD82-4F09-8B71-040C95658D8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56A148-408B-4126-9105-3C850EC8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54C036-FF18-4772-8B71-2B164239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E41-1500-4C16-9426-D6285665B9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1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45810C-C69A-4C65-83ED-485A6770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C90AD4-AED1-4508-80CE-37CBE7E2C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EB27E8-0EA8-409F-8CE2-A48132BD4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C69C4-BD82-4F09-8B71-040C95658D8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498E9-AD5C-4784-BCAD-C1B08E26A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903E8-B44F-47AC-8F7E-91BE211B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6AE41-1500-4C16-9426-D6285665B9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Infantil" TargetMode="External"/><Relationship Id="rId2" Type="http://schemas.openxmlformats.org/officeDocument/2006/relationships/hyperlink" Target="https://es.wikipedia.org/wiki/Programa_de_televisi%C3%B3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Piano" TargetMode="External"/><Relationship Id="rId5" Type="http://schemas.openxmlformats.org/officeDocument/2006/relationships/hyperlink" Target="https://es.wikipedia.org/wiki/Valent%C3%ADn_Trujillo_(pianista)" TargetMode="External"/><Relationship Id="rId4" Type="http://schemas.openxmlformats.org/officeDocument/2006/relationships/hyperlink" Target="https://es.wikipedia.org/wiki/Chilen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vn.cl/especiales/nuestrahistoria/decada70/pin-pon-149525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4" y="985616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4°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377002" y="2577269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877145" y="1402204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44369"/>
            <a:ext cx="10972800" cy="1143000"/>
          </a:xfrm>
        </p:spPr>
        <p:txBody>
          <a:bodyPr>
            <a:noAutofit/>
          </a:bodyPr>
          <a:lstStyle/>
          <a:p>
            <a:r>
              <a:rPr lang="es-CL" sz="3200" dirty="0"/>
              <a:t>Objetivo: </a:t>
            </a:r>
            <a:r>
              <a:rPr lang="es-ES" sz="3200" dirty="0"/>
              <a:t>cantar al unísono “pin pon” y reconocer manifestaciones </a:t>
            </a:r>
            <a:r>
              <a:rPr lang="es-CL" sz="3200" dirty="0"/>
              <a:t>relevante presentes en la tradición oral y popular.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9082386">
            <a:off x="-369120" y="1843950"/>
            <a:ext cx="50464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RECOMENDACIÓN PARA VIDEO</a:t>
            </a:r>
          </a:p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CLASE 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221C4E-3406-4998-9119-49E41CE8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1" t="31581" r="16923" b="34352"/>
          <a:stretch/>
        </p:blipFill>
        <p:spPr>
          <a:xfrm>
            <a:off x="2874498" y="2261381"/>
            <a:ext cx="6443004" cy="2335237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9E3D894-74ED-4F4D-8534-F4689D35878E}"/>
              </a:ext>
            </a:extLst>
          </p:cNvPr>
          <p:cNvSpPr/>
          <p:nvPr/>
        </p:nvSpPr>
        <p:spPr>
          <a:xfrm>
            <a:off x="2489983" y="4596618"/>
            <a:ext cx="9186202" cy="63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  cuaderno de música               lápiz                                     goma                                       Guía n° 6 </a:t>
            </a: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2E1C00-0FEE-4D79-A41A-B7BCA3502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35" t="21847" r="32717" b="10101"/>
          <a:stretch/>
        </p:blipFill>
        <p:spPr>
          <a:xfrm>
            <a:off x="9594573" y="2438399"/>
            <a:ext cx="1616765" cy="21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630FB-0C0B-45C2-B3F8-F4383106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i="1" u="sng" dirty="0"/>
              <a:t>¿Quién es pin pon</a:t>
            </a:r>
            <a:r>
              <a:rPr lang="es-CL" dirty="0"/>
              <a:t>?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68C034-3033-4EFE-93AE-CCD5DE6D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600" b="1" i="1" dirty="0"/>
              <a:t>Pin Pon</a:t>
            </a:r>
            <a:r>
              <a:rPr lang="es-CL" sz="2600" dirty="0"/>
              <a:t> fue un </a:t>
            </a:r>
            <a:r>
              <a:rPr lang="es-CL" sz="2600" u="sng" dirty="0">
                <a:hlinkClick r:id="rId2" tooltip="Programa de televisió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programa de televisión</a:t>
            </a:r>
            <a:r>
              <a:rPr lang="es-CL" sz="2600" dirty="0"/>
              <a:t> </a:t>
            </a:r>
            <a:r>
              <a:rPr lang="es-CL" sz="2600" u="sng" dirty="0">
                <a:hlinkClick r:id="rId3" tooltip="Infant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</a:t>
            </a:r>
            <a:r>
              <a:rPr lang="es-CL" sz="2600" dirty="0"/>
              <a:t> </a:t>
            </a:r>
            <a:r>
              <a:rPr lang="es-CL" sz="2600" u="sng" dirty="0">
                <a:hlinkClick r:id="rId4" tooltip="Chile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chileno</a:t>
            </a:r>
            <a:r>
              <a:rPr lang="es-CL" sz="2600" dirty="0"/>
              <a:t>, cuyo protagonista era «Pin Pon», un muñeco que enseñaba al público diversos hábitos, valores y principios, acompañados de melódicas canciones. </a:t>
            </a:r>
          </a:p>
          <a:p>
            <a:pPr marL="0" indent="0">
              <a:buNone/>
            </a:pPr>
            <a:endParaRPr lang="es-CL" sz="2600" dirty="0"/>
          </a:p>
          <a:p>
            <a:r>
              <a:rPr lang="es-CL" sz="2600" dirty="0"/>
              <a:t>En el programa también participó el pianista chileno </a:t>
            </a:r>
            <a:r>
              <a:rPr lang="es-CL" sz="2600" u="sng" dirty="0">
                <a:hlinkClick r:id="rId5" tooltip="Valentín Trujillo (pianist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Valentín Trujillo</a:t>
            </a:r>
            <a:r>
              <a:rPr lang="es-CL" sz="2600" dirty="0"/>
              <a:t>, quien interactuaba con «Pin Pon» y tocaba el </a:t>
            </a:r>
            <a:r>
              <a:rPr lang="es-CL" sz="2600" u="sng" dirty="0">
                <a:hlinkClick r:id="rId6" tooltip="Pia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piano</a:t>
            </a:r>
            <a:r>
              <a:rPr lang="es-CL" sz="2600" dirty="0"/>
              <a:t>, mientras el muñeco cantaba canciones para niños.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2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969A8-6C5B-4DD1-906C-B82F3FA6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022496" cy="1325563"/>
          </a:xfrm>
        </p:spPr>
        <p:txBody>
          <a:bodyPr/>
          <a:lstStyle/>
          <a:p>
            <a:r>
              <a:rPr lang="es-CL" b="1" dirty="0"/>
              <a:t>Algunas copias de la canción original de </a:t>
            </a:r>
            <a:r>
              <a:rPr lang="es-CL" b="1"/>
              <a:t>Pin Pon.</a:t>
            </a:r>
            <a:endParaRPr lang="en-US" b="1" dirty="0"/>
          </a:p>
        </p:txBody>
      </p:sp>
      <p:pic>
        <p:nvPicPr>
          <p:cNvPr id="4" name="Imagen 3" descr="Canço infantil, El muñeco Pin Pon | Canciones infantiles ...">
            <a:extLst>
              <a:ext uri="{FF2B5EF4-FFF2-40B4-BE49-F238E27FC236}">
                <a16:creationId xmlns:a16="http://schemas.microsoft.com/office/drawing/2014/main" id="{12E72C93-2F31-4DFF-9E3A-FC597F382F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26" y="2114689"/>
            <a:ext cx="3122295" cy="40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in Pon: Letra y canción - Etapa Infantil">
            <a:extLst>
              <a:ext uri="{FF2B5EF4-FFF2-40B4-BE49-F238E27FC236}">
                <a16:creationId xmlns:a16="http://schemas.microsoft.com/office/drawing/2014/main" id="{9FCEBE2F-BE46-4992-A492-7458E65294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64" y="4118114"/>
            <a:ext cx="3122295" cy="205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Pin pon #canción | Letras de canciones infantiles, Letras de ...">
            <a:extLst>
              <a:ext uri="{FF2B5EF4-FFF2-40B4-BE49-F238E27FC236}">
                <a16:creationId xmlns:a16="http://schemas.microsoft.com/office/drawing/2014/main" id="{B9424A57-720A-4849-ADAD-1C6E3CBD99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681" y="2012899"/>
            <a:ext cx="3876025" cy="400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84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0E69A-2D8B-4FA9-8245-380DDAAF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Material extra.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1E27E4-5D8F-49D9-AAF5-72C6D7561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Ingresa al siguiente link y podrás observan un capitulo de pin pon  </a:t>
            </a:r>
          </a:p>
          <a:p>
            <a:pPr marL="0" indent="0">
              <a:buNone/>
            </a:pPr>
            <a:r>
              <a:rPr lang="es-ES" u="sng" dirty="0">
                <a:hlinkClick r:id="rId2"/>
              </a:rPr>
              <a:t>https://www.tvn.cl/especiales/nuestrahistoria/decada70/pin-pon-1495258</a:t>
            </a:r>
            <a:r>
              <a:rPr lang="es-ES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87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183</Words>
  <Application>Microsoft Office PowerPoint</Application>
  <PresentationFormat>Panorámica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Objetivo: cantar al unísono “pin pon” y reconocer manifestaciones relevante presentes en la tradición oral y popular.</vt:lpstr>
      <vt:lpstr>Presentación de PowerPoint</vt:lpstr>
      <vt:lpstr>¿Quién es pin pon?</vt:lpstr>
      <vt:lpstr>Algunas copias de la canción original de Pin Pon.</vt:lpstr>
      <vt:lpstr>Material extra.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Daniela</cp:lastModifiedBy>
  <cp:revision>5</cp:revision>
  <dcterms:created xsi:type="dcterms:W3CDTF">2020-05-06T23:17:42Z</dcterms:created>
  <dcterms:modified xsi:type="dcterms:W3CDTF">2020-05-06T23:51:16Z</dcterms:modified>
</cp:coreProperties>
</file>