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25C6225E-0137-46E0-A573-BDE67F8B134C}">
  <a:tblStyle styleId="{25C6225E-0137-46E0-A573-BDE67F8B134C}" styleName="Table_0">
    <a:wholeTbl>
      <a:tcTxStyle b="off" i="off">
        <a:font>
          <a:latin typeface="Tw Cen MT"/>
          <a:ea typeface="Tw Cen MT"/>
          <a:cs typeface="Tw Cen M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EFF0"/>
          </a:solidFill>
        </a:fill>
      </a:tcStyle>
    </a:wholeTbl>
    <a:band1H>
      <a:tcTxStyle/>
      <a:tcStyle>
        <a:tcBdr/>
        <a:fill>
          <a:solidFill>
            <a:srgbClr val="D5DDE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5DDE0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6" d="100"/>
          <a:sy n="46" d="100"/>
        </p:scale>
        <p:origin x="-1170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26004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de título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3;p2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4" name="Google Shape;14;p2"/>
            <p:cNvCxnSpPr/>
            <p:nvPr/>
          </p:nvCxnSpPr>
          <p:spPr>
            <a:xfrm rot="-5400000" flipH="1">
              <a:off x="-1447800" y="3352800"/>
              <a:ext cx="6858000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" name="Google Shape;15;p2"/>
            <p:cNvCxnSpPr/>
            <p:nvPr/>
          </p:nvCxnSpPr>
          <p:spPr>
            <a:xfrm rot="-5400000" flipH="1">
              <a:off x="-1638300" y="3238500"/>
              <a:ext cx="6858000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" name="Google Shape;16;p2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" name="Google Shape;18;p2"/>
            <p:cNvCxnSpPr/>
            <p:nvPr/>
          </p:nvCxnSpPr>
          <p:spPr>
            <a:xfrm rot="-5400000" flipH="1">
              <a:off x="-3314700" y="3314700"/>
              <a:ext cx="6858000" cy="2286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" name="Google Shape;19;p2"/>
            <p:cNvCxnSpPr/>
            <p:nvPr/>
          </p:nvCxnSpPr>
          <p:spPr>
            <a:xfrm rot="-5400000" flipH="1">
              <a:off x="-1371600" y="2971800"/>
              <a:ext cx="6858000" cy="914400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" name="Google Shape;20;p2"/>
            <p:cNvCxnSpPr/>
            <p:nvPr/>
          </p:nvCxnSpPr>
          <p:spPr>
            <a:xfrm rot="-5400000" flipH="1">
              <a:off x="-2819400" y="3200400"/>
              <a:ext cx="6858000" cy="4572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8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" name="Google Shape;21;p2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" name="Google Shape;22;p2"/>
            <p:cNvCxnSpPr/>
            <p:nvPr/>
          </p:nvCxnSpPr>
          <p:spPr>
            <a:xfrm rot="-5400000" flipH="1">
              <a:off x="-2133600" y="3200400"/>
              <a:ext cx="6858000" cy="457199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46666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" name="Google Shape;23;p2"/>
            <p:cNvCxnSpPr/>
            <p:nvPr/>
          </p:nvCxnSpPr>
          <p:spPr>
            <a:xfrm rot="-5400000" flipH="1">
              <a:off x="-3124200" y="3276600"/>
              <a:ext cx="6858000" cy="3048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" name="Google Shape;24;p2"/>
            <p:cNvCxnSpPr/>
            <p:nvPr/>
          </p:nvCxnSpPr>
          <p:spPr>
            <a:xfrm rot="-5400000" flipH="1">
              <a:off x="-1828799" y="3352799"/>
              <a:ext cx="6858000" cy="152401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" name="Google Shape;25;p2"/>
            <p:cNvCxnSpPr/>
            <p:nvPr/>
          </p:nvCxnSpPr>
          <p:spPr>
            <a:xfrm rot="-5400000" flipH="1">
              <a:off x="-2819400" y="3352800"/>
              <a:ext cx="6858000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" name="Google Shape;26;p2"/>
            <p:cNvCxnSpPr/>
            <p:nvPr/>
          </p:nvCxnSpPr>
          <p:spPr>
            <a:xfrm rot="-5400000" flipH="1">
              <a:off x="-2438400" y="3124200"/>
              <a:ext cx="6858000" cy="609600"/>
            </a:xfrm>
            <a:prstGeom prst="straightConnector1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" name="Google Shape;27;p2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3882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" name="Google Shape;28;p2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" name="Google Shape;29;p2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" name="Google Shape;30;p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1" name="Google Shape;31;p2"/>
            <p:cNvCxnSpPr/>
            <p:nvPr/>
          </p:nvCxnSpPr>
          <p:spPr>
            <a:xfrm rot="-5400000" flipH="1">
              <a:off x="-2643187" y="3252788"/>
              <a:ext cx="6858000" cy="352425"/>
            </a:xfrm>
            <a:prstGeom prst="straightConnector1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" name="Google Shape;32;p2"/>
            <p:cNvCxnSpPr/>
            <p:nvPr/>
          </p:nvCxnSpPr>
          <p:spPr>
            <a:xfrm rot="-5400000" flipH="1">
              <a:off x="-1954530" y="3326130"/>
              <a:ext cx="6858000" cy="205740"/>
            </a:xfrm>
            <a:prstGeom prst="straightConnector1">
              <a:avLst/>
            </a:prstGeom>
            <a:noFill/>
            <a:ln w="50800" cap="flat" cmpd="sng">
              <a:solidFill>
                <a:schemeClr val="accent1">
                  <a:alpha val="2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3" name="Google Shape;33;p2"/>
            <p:cNvCxnSpPr/>
            <p:nvPr/>
          </p:nvCxnSpPr>
          <p:spPr>
            <a:xfrm rot="-5400000" flipH="1">
              <a:off x="-2362200" y="3352800"/>
              <a:ext cx="6858000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4" name="Google Shape;34;p2"/>
            <p:cNvCxnSpPr/>
            <p:nvPr/>
          </p:nvCxnSpPr>
          <p:spPr>
            <a:xfrm rot="-5400000" flipH="1">
              <a:off x="-2133600" y="3352800"/>
              <a:ext cx="6858000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5" name="Google Shape;35;p2"/>
            <p:cNvCxnSpPr/>
            <p:nvPr/>
          </p:nvCxnSpPr>
          <p:spPr>
            <a:xfrm rot="-5400000" flipH="1">
              <a:off x="1066800" y="3352800"/>
              <a:ext cx="6858000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" name="Google Shape;36;p2"/>
            <p:cNvCxnSpPr/>
            <p:nvPr/>
          </p:nvCxnSpPr>
          <p:spPr>
            <a:xfrm rot="-5400000" flipH="1">
              <a:off x="876300" y="3238500"/>
              <a:ext cx="6858000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7" name="Google Shape;37;p2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straightConnector1">
              <a:avLst/>
            </a:prstGeom>
            <a:noFill/>
            <a:ln w="47625" cap="flat" cmpd="sng">
              <a:solidFill>
                <a:schemeClr val="accent1">
                  <a:alpha val="62745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8" name="Google Shape;38;p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9" name="Google Shape;39;p2"/>
            <p:cNvCxnSpPr/>
            <p:nvPr/>
          </p:nvCxnSpPr>
          <p:spPr>
            <a:xfrm rot="-5400000" flipH="1">
              <a:off x="-800100" y="3314700"/>
              <a:ext cx="6858000" cy="2286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0" name="Google Shape;40;p2"/>
            <p:cNvCxnSpPr/>
            <p:nvPr/>
          </p:nvCxnSpPr>
          <p:spPr>
            <a:xfrm rot="5400000">
              <a:off x="-152400" y="3429000"/>
              <a:ext cx="6858000" cy="1588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1" name="Google Shape;41;p2"/>
            <p:cNvCxnSpPr/>
            <p:nvPr/>
          </p:nvCxnSpPr>
          <p:spPr>
            <a:xfrm rot="-5400000" flipH="1">
              <a:off x="-304800" y="3200400"/>
              <a:ext cx="6858000" cy="457200"/>
            </a:xfrm>
            <a:prstGeom prst="straightConnector1">
              <a:avLst/>
            </a:prstGeom>
            <a:noFill/>
            <a:ln w="47625" cap="flat" cmpd="sng">
              <a:solidFill>
                <a:schemeClr val="accent1">
                  <a:alpha val="62745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" name="Google Shape;42;p2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straightConnector1">
              <a:avLst/>
            </a:prstGeom>
            <a:noFill/>
            <a:ln w="50800" cap="flat" cmpd="sng">
              <a:solidFill>
                <a:schemeClr val="accent1">
                  <a:alpha val="2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3" name="Google Shape;43;p2"/>
            <p:cNvCxnSpPr/>
            <p:nvPr/>
          </p:nvCxnSpPr>
          <p:spPr>
            <a:xfrm rot="-5400000" flipH="1">
              <a:off x="381000" y="3200400"/>
              <a:ext cx="6858000" cy="457199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46666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4" name="Google Shape;44;p2"/>
            <p:cNvCxnSpPr/>
            <p:nvPr/>
          </p:nvCxnSpPr>
          <p:spPr>
            <a:xfrm rot="-5400000" flipH="1">
              <a:off x="-609600" y="3276600"/>
              <a:ext cx="6858000" cy="3048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5" name="Google Shape;45;p2"/>
            <p:cNvCxnSpPr/>
            <p:nvPr/>
          </p:nvCxnSpPr>
          <p:spPr>
            <a:xfrm rot="-5400000" flipH="1">
              <a:off x="685801" y="3352799"/>
              <a:ext cx="6858000" cy="152401"/>
            </a:xfrm>
            <a:prstGeom prst="straightConnector1">
              <a:avLst/>
            </a:prstGeom>
            <a:noFill/>
            <a:ln w="50800" cap="flat" cmpd="sng">
              <a:solidFill>
                <a:schemeClr val="accent1">
                  <a:alpha val="2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6" name="Google Shape;46;p2"/>
            <p:cNvCxnSpPr/>
            <p:nvPr/>
          </p:nvCxnSpPr>
          <p:spPr>
            <a:xfrm rot="-5400000" flipH="1">
              <a:off x="-304800" y="3352800"/>
              <a:ext cx="6858000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7" name="Google Shape;47;p2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straightConnector1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8" name="Google Shape;48;p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3882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9" name="Google Shape;49;p2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0" name="Google Shape;50;p2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1" name="Google Shape;51;p2"/>
            <p:cNvCxnSpPr/>
            <p:nvPr/>
          </p:nvCxnSpPr>
          <p:spPr>
            <a:xfrm rot="5400000">
              <a:off x="659130" y="3227070"/>
              <a:ext cx="6858000" cy="40386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2" name="Google Shape;52;p2"/>
            <p:cNvCxnSpPr/>
            <p:nvPr/>
          </p:nvCxnSpPr>
          <p:spPr>
            <a:xfrm rot="-5400000" flipH="1">
              <a:off x="-128587" y="3252788"/>
              <a:ext cx="6858000" cy="352425"/>
            </a:xfrm>
            <a:prstGeom prst="straightConnector1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3" name="Google Shape;53;p2"/>
            <p:cNvCxnSpPr/>
            <p:nvPr/>
          </p:nvCxnSpPr>
          <p:spPr>
            <a:xfrm rot="-5400000" flipH="1">
              <a:off x="560070" y="3326130"/>
              <a:ext cx="6858000" cy="20574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4" name="Google Shape;54;p2"/>
            <p:cNvCxnSpPr/>
            <p:nvPr/>
          </p:nvCxnSpPr>
          <p:spPr>
            <a:xfrm rot="-5400000" flipH="1">
              <a:off x="152400" y="3352800"/>
              <a:ext cx="6858000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5" name="Google Shape;55;p2"/>
            <p:cNvCxnSpPr/>
            <p:nvPr/>
          </p:nvCxnSpPr>
          <p:spPr>
            <a:xfrm rot="-5400000" flipH="1">
              <a:off x="381000" y="3352800"/>
              <a:ext cx="6858000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6" name="Google Shape;56;p2"/>
            <p:cNvCxnSpPr/>
            <p:nvPr/>
          </p:nvCxnSpPr>
          <p:spPr>
            <a:xfrm rot="-5400000" flipH="1">
              <a:off x="2743200" y="3352801"/>
              <a:ext cx="6858000" cy="152400"/>
            </a:xfrm>
            <a:prstGeom prst="straightConnector1">
              <a:avLst/>
            </a:prstGeom>
            <a:noFill/>
            <a:ln w="50800" cap="flat" cmpd="sng">
              <a:solidFill>
                <a:schemeClr val="accent1">
                  <a:alpha val="2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7" name="Google Shape;57;p2"/>
            <p:cNvCxnSpPr/>
            <p:nvPr/>
          </p:nvCxnSpPr>
          <p:spPr>
            <a:xfrm rot="-5400000" flipH="1">
              <a:off x="2095501" y="3238501"/>
              <a:ext cx="6858000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8" name="Google Shape;58;p2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9" name="Google Shape;59;p2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0" name="Google Shape;60;p2"/>
            <p:cNvCxnSpPr/>
            <p:nvPr/>
          </p:nvCxnSpPr>
          <p:spPr>
            <a:xfrm rot="-5400000" flipH="1">
              <a:off x="1066800" y="3200402"/>
              <a:ext cx="6858000" cy="457199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46666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1" name="Google Shape;61;p2"/>
            <p:cNvCxnSpPr/>
            <p:nvPr/>
          </p:nvCxnSpPr>
          <p:spPr>
            <a:xfrm rot="-5400000" flipH="1">
              <a:off x="2362201" y="3352800"/>
              <a:ext cx="6858000" cy="152401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2" name="Google Shape;62;p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55686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3" name="Google Shape;63;p2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4" name="Google Shape;64;p2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5" name="Google Shape;65;p2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6" name="Google Shape;66;p2"/>
            <p:cNvCxnSpPr/>
            <p:nvPr/>
          </p:nvCxnSpPr>
          <p:spPr>
            <a:xfrm rot="-5400000" flipH="1">
              <a:off x="2236470" y="3326131"/>
              <a:ext cx="6858000" cy="20574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7" name="Google Shape;67;p2"/>
            <p:cNvCxnSpPr/>
            <p:nvPr/>
          </p:nvCxnSpPr>
          <p:spPr>
            <a:xfrm rot="-5400000" flipH="1">
              <a:off x="1752600" y="3352801"/>
              <a:ext cx="6858000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8" name="Google Shape;68;p2"/>
            <p:cNvCxnSpPr/>
            <p:nvPr/>
          </p:nvCxnSpPr>
          <p:spPr>
            <a:xfrm rot="-5400000" flipH="1">
              <a:off x="1981200" y="3352800"/>
              <a:ext cx="6858000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9" name="Google Shape;69;p2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0" name="Google Shape;70;p2"/>
            <p:cNvCxnSpPr/>
            <p:nvPr/>
          </p:nvCxnSpPr>
          <p:spPr>
            <a:xfrm rot="-5400000" flipH="1">
              <a:off x="3467099" y="3314701"/>
              <a:ext cx="6858000" cy="2286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1" name="Google Shape;71;p2"/>
            <p:cNvCxnSpPr/>
            <p:nvPr/>
          </p:nvCxnSpPr>
          <p:spPr>
            <a:xfrm rot="5400000">
              <a:off x="4038600" y="3429001"/>
              <a:ext cx="6858000" cy="1588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2" name="Google Shape;72;p2"/>
            <p:cNvCxnSpPr/>
            <p:nvPr/>
          </p:nvCxnSpPr>
          <p:spPr>
            <a:xfrm rot="-5400000" flipH="1">
              <a:off x="3886200" y="3200401"/>
              <a:ext cx="6858000" cy="4572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8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3" name="Google Shape;73;p2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4" name="Google Shape;74;p2"/>
            <p:cNvCxnSpPr/>
            <p:nvPr/>
          </p:nvCxnSpPr>
          <p:spPr>
            <a:xfrm rot="-5400000" flipH="1">
              <a:off x="4572000" y="3200401"/>
              <a:ext cx="6858000" cy="457199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46666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5" name="Google Shape;75;p2"/>
            <p:cNvCxnSpPr/>
            <p:nvPr/>
          </p:nvCxnSpPr>
          <p:spPr>
            <a:xfrm rot="-5400000" flipH="1">
              <a:off x="3733800" y="3352800"/>
              <a:ext cx="6858000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6" name="Google Shape;76;p2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straightConnector1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7" name="Google Shape;77;p2"/>
            <p:cNvCxnSpPr/>
            <p:nvPr/>
          </p:nvCxnSpPr>
          <p:spPr>
            <a:xfrm rot="-5400000" flipH="1">
              <a:off x="4214813" y="3252788"/>
              <a:ext cx="6858000" cy="352425"/>
            </a:xfrm>
            <a:prstGeom prst="straightConnector1">
              <a:avLst/>
            </a:prstGeom>
            <a:noFill/>
            <a:ln w="15875" cap="flat" cmpd="sng">
              <a:solidFill>
                <a:schemeClr val="accent1">
                  <a:alpha val="7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8" name="Google Shape;78;p2"/>
            <p:cNvCxnSpPr/>
            <p:nvPr/>
          </p:nvCxnSpPr>
          <p:spPr>
            <a:xfrm rot="-5400000" flipH="1">
              <a:off x="4751070" y="3326131"/>
              <a:ext cx="6858000" cy="20574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9" name="Google Shape;79;p2"/>
            <p:cNvCxnSpPr/>
            <p:nvPr/>
          </p:nvCxnSpPr>
          <p:spPr>
            <a:xfrm rot="-5400000" flipH="1">
              <a:off x="4343400" y="3352801"/>
              <a:ext cx="6858000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0" name="Google Shape;80;p2"/>
            <p:cNvCxnSpPr/>
            <p:nvPr/>
          </p:nvCxnSpPr>
          <p:spPr>
            <a:xfrm rot="-5400000" flipH="1">
              <a:off x="4572000" y="3352801"/>
              <a:ext cx="6858000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1" name="Google Shape;81;p2"/>
            <p:cNvCxnSpPr/>
            <p:nvPr/>
          </p:nvCxnSpPr>
          <p:spPr>
            <a:xfrm rot="-5400000" flipH="1">
              <a:off x="5257800" y="3352802"/>
              <a:ext cx="6858000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2" name="Google Shape;82;p2"/>
            <p:cNvCxnSpPr/>
            <p:nvPr/>
          </p:nvCxnSpPr>
          <p:spPr>
            <a:xfrm rot="-5400000" flipH="1">
              <a:off x="5067300" y="3238502"/>
              <a:ext cx="6858000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3" name="Google Shape;83;p2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straightConnector1">
              <a:avLst/>
            </a:prstGeom>
            <a:noFill/>
            <a:ln w="50800" cap="flat" cmpd="sng">
              <a:solidFill>
                <a:schemeClr val="accent1">
                  <a:alpha val="2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4" name="Google Shape;84;p2"/>
            <p:cNvCxnSpPr/>
            <p:nvPr/>
          </p:nvCxnSpPr>
          <p:spPr>
            <a:xfrm rot="-5400000" flipH="1">
              <a:off x="4876801" y="3352801"/>
              <a:ext cx="6858000" cy="152401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5" name="Google Shape;85;p2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6" name="Google Shape;86;p2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straightConnector1">
              <a:avLst/>
            </a:prstGeom>
            <a:noFill/>
            <a:ln w="47625" cap="flat" cmpd="sng">
              <a:solidFill>
                <a:schemeClr val="accent1">
                  <a:alpha val="62745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7" name="Google Shape;87;p2"/>
            <p:cNvCxnSpPr/>
            <p:nvPr/>
          </p:nvCxnSpPr>
          <p:spPr>
            <a:xfrm rot="-5400000" flipH="1">
              <a:off x="4751070" y="3326132"/>
              <a:ext cx="6858000" cy="20574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8" name="Google Shape;88;p2"/>
            <p:cNvCxnSpPr/>
            <p:nvPr/>
          </p:nvCxnSpPr>
          <p:spPr>
            <a:xfrm rot="5400000">
              <a:off x="5562599" y="3429001"/>
              <a:ext cx="6858002" cy="1588"/>
            </a:xfrm>
            <a:prstGeom prst="straightConnector1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9" name="Google Shape;89;p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46666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0" name="Google Shape;90;p2"/>
            <p:cNvCxnSpPr/>
            <p:nvPr/>
          </p:nvCxnSpPr>
          <p:spPr>
            <a:xfrm rot="-5400000" flipH="1">
              <a:off x="3048000" y="3352800"/>
              <a:ext cx="6858000" cy="152400"/>
            </a:xfrm>
            <a:prstGeom prst="straightConnector1">
              <a:avLst/>
            </a:prstGeom>
            <a:noFill/>
            <a:ln w="47625" cap="flat" cmpd="sng">
              <a:solidFill>
                <a:schemeClr val="accent1">
                  <a:alpha val="62745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1" name="Google Shape;91;p2"/>
            <p:cNvCxnSpPr/>
            <p:nvPr/>
          </p:nvCxnSpPr>
          <p:spPr>
            <a:xfrm rot="-5400000" flipH="1">
              <a:off x="3238500" y="3238500"/>
              <a:ext cx="6858000" cy="381000"/>
            </a:xfrm>
            <a:prstGeom prst="straightConnector1">
              <a:avLst/>
            </a:prstGeom>
            <a:noFill/>
            <a:ln w="19050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2" name="Google Shape;92;p2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straightConnector1">
              <a:avLst/>
            </a:prstGeom>
            <a:noFill/>
            <a:ln w="47625" cap="flat" cmpd="sng">
              <a:solidFill>
                <a:schemeClr val="accent1">
                  <a:alpha val="62745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3" name="Google Shape;93;p2"/>
            <p:cNvCxnSpPr/>
            <p:nvPr/>
          </p:nvCxnSpPr>
          <p:spPr>
            <a:xfrm rot="-5400000" flipH="1">
              <a:off x="3148013" y="3252789"/>
              <a:ext cx="6858000" cy="352425"/>
            </a:xfrm>
            <a:prstGeom prst="straightConnector1">
              <a:avLst/>
            </a:prstGeom>
            <a:noFill/>
            <a:ln w="15875" cap="flat" cmpd="sng">
              <a:solidFill>
                <a:schemeClr val="accent1">
                  <a:alpha val="7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4" name="Google Shape;94;p2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5" name="Google Shape;95;p2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6" name="Google Shape;96;p2"/>
            <p:cNvCxnSpPr/>
            <p:nvPr/>
          </p:nvCxnSpPr>
          <p:spPr>
            <a:xfrm rot="-5400000" flipH="1">
              <a:off x="1371600" y="3200403"/>
              <a:ext cx="6858000" cy="457199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46666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97" name="Google Shape;97;p2"/>
          <p:cNvSpPr txBox="1">
            <a:spLocks noGrp="1"/>
          </p:cNvSpPr>
          <p:nvPr>
            <p:ph type="dt" idx="10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"/>
          <p:cNvSpPr txBox="1">
            <a:spLocks noGrp="1"/>
          </p:cNvSpPr>
          <p:nvPr>
            <p:ph type="ftr" idx="11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"/>
          <p:cNvSpPr txBox="1">
            <a:spLocks noGrp="1"/>
          </p:cNvSpPr>
          <p:nvPr>
            <p:ph type="sldNum" idx="12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  <p:sp>
        <p:nvSpPr>
          <p:cNvPr id="100" name="Google Shape;100;p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101" name="Google Shape;101;p2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02" name="Google Shape;102;p2"/>
            <p:cNvCxnSpPr/>
            <p:nvPr/>
          </p:nvCxnSpPr>
          <p:spPr>
            <a:xfrm>
              <a:off x="0" y="2057400"/>
              <a:ext cx="4800600" cy="1588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3" name="Google Shape;103;p2"/>
            <p:cNvCxnSpPr/>
            <p:nvPr/>
          </p:nvCxnSpPr>
          <p:spPr>
            <a:xfrm>
              <a:off x="0" y="4876800"/>
              <a:ext cx="4800600" cy="1588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4" name="Google Shape;104;p2"/>
            <p:cNvCxnSpPr/>
            <p:nvPr/>
          </p:nvCxnSpPr>
          <p:spPr>
            <a:xfrm rot="5400000">
              <a:off x="3391694" y="3467100"/>
              <a:ext cx="2818606" cy="794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05" name="Google Shape;105;p2"/>
          <p:cNvSpPr txBox="1"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600"/>
              <a:buFont typeface="Twentieth Century"/>
              <a:buNone/>
              <a:defRPr sz="3600" b="1" cap="none">
                <a:solidFill>
                  <a:srgbClr val="FEFEFE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"/>
          <p:cNvSpPr txBox="1"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440"/>
              </a:spcBef>
              <a:spcAft>
                <a:spcPts val="0"/>
              </a:spcAft>
              <a:buSzPts val="2200"/>
              <a:buNone/>
              <a:defRPr sz="2200">
                <a:solidFill>
                  <a:srgbClr val="FFFFFF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6" name="Google Shape;256;p11"/>
          <p:cNvSpPr txBox="1">
            <a:spLocks noGrp="1"/>
          </p:cNvSpPr>
          <p:nvPr>
            <p:ph type="dt" idx="10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11"/>
          <p:cNvSpPr txBox="1">
            <a:spLocks noGrp="1"/>
          </p:cNvSpPr>
          <p:nvPr>
            <p:ph type="ftr" idx="11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11"/>
          <p:cNvSpPr txBox="1">
            <a:spLocks noGrp="1"/>
          </p:cNvSpPr>
          <p:nvPr>
            <p:ph type="sldNum" idx="12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2" name="Google Shape;262;p12"/>
          <p:cNvSpPr txBox="1">
            <a:spLocks noGrp="1"/>
          </p:cNvSpPr>
          <p:nvPr>
            <p:ph type="dt" idx="10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12"/>
          <p:cNvSpPr txBox="1">
            <a:spLocks noGrp="1"/>
          </p:cNvSpPr>
          <p:nvPr>
            <p:ph type="ftr" idx="11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12"/>
          <p:cNvSpPr txBox="1">
            <a:spLocks noGrp="1"/>
          </p:cNvSpPr>
          <p:nvPr>
            <p:ph type="sldNum" idx="12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3"/>
          <p:cNvSpPr txBox="1">
            <a:spLocks noGrp="1"/>
          </p:cNvSpPr>
          <p:nvPr>
            <p:ph type="dt" idx="10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ftr" idx="11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"/>
          <p:cNvSpPr txBox="1">
            <a:spLocks noGrp="1"/>
          </p:cNvSpPr>
          <p:nvPr>
            <p:ph type="sldNum" idx="12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cabezado de sección" type="secHead">
  <p:cSld name="SECTION_HEADER">
    <p:bg>
      <p:bgPr>
        <a:gradFill>
          <a:gsLst>
            <a:gs pos="0">
              <a:srgbClr val="FBFBFB"/>
            </a:gs>
            <a:gs pos="100000">
              <a:srgbClr val="9E9E9E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4"/>
          <p:cNvGrpSpPr/>
          <p:nvPr/>
        </p:nvGrpSpPr>
        <p:grpSpPr>
          <a:xfrm>
            <a:off x="0" y="-30478"/>
            <a:ext cx="9067800" cy="4846320"/>
            <a:chOff x="0" y="-30477"/>
            <a:chExt cx="9067800" cy="4526277"/>
          </a:xfrm>
        </p:grpSpPr>
        <p:cxnSp>
          <p:nvCxnSpPr>
            <p:cNvPr id="115" name="Google Shape;115;p4"/>
            <p:cNvCxnSpPr/>
            <p:nvPr/>
          </p:nvCxnSpPr>
          <p:spPr>
            <a:xfrm rot="-5400000" flipH="1">
              <a:off x="-271665" y="2166212"/>
              <a:ext cx="4505731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6" name="Google Shape;116;p4"/>
            <p:cNvCxnSpPr/>
            <p:nvPr/>
          </p:nvCxnSpPr>
          <p:spPr>
            <a:xfrm rot="-5400000" flipH="1">
              <a:off x="-462165" y="2051912"/>
              <a:ext cx="4505731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7" name="Google Shape;117;p4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8" name="Google Shape;118;p4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9" name="Google Shape;119;p4"/>
            <p:cNvCxnSpPr/>
            <p:nvPr/>
          </p:nvCxnSpPr>
          <p:spPr>
            <a:xfrm rot="-5400000" flipH="1">
              <a:off x="-2138565" y="2128112"/>
              <a:ext cx="4505731" cy="2286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0" name="Google Shape;120;p4"/>
            <p:cNvCxnSpPr/>
            <p:nvPr/>
          </p:nvCxnSpPr>
          <p:spPr>
            <a:xfrm rot="-5400000" flipH="1">
              <a:off x="-195465" y="1785212"/>
              <a:ext cx="4505731" cy="914400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1" name="Google Shape;121;p4"/>
            <p:cNvCxnSpPr/>
            <p:nvPr/>
          </p:nvCxnSpPr>
          <p:spPr>
            <a:xfrm rot="-5400000" flipH="1">
              <a:off x="-1643265" y="2013812"/>
              <a:ext cx="4505731" cy="4572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8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2" name="Google Shape;122;p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3" name="Google Shape;123;p4"/>
            <p:cNvCxnSpPr/>
            <p:nvPr/>
          </p:nvCxnSpPr>
          <p:spPr>
            <a:xfrm rot="-5400000" flipH="1">
              <a:off x="-957465" y="2013812"/>
              <a:ext cx="4505731" cy="457199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46666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4" name="Google Shape;124;p4"/>
            <p:cNvCxnSpPr/>
            <p:nvPr/>
          </p:nvCxnSpPr>
          <p:spPr>
            <a:xfrm rot="-5400000" flipH="1">
              <a:off x="-1948065" y="2090012"/>
              <a:ext cx="4505731" cy="3048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5" name="Google Shape;125;p4"/>
            <p:cNvCxnSpPr/>
            <p:nvPr/>
          </p:nvCxnSpPr>
          <p:spPr>
            <a:xfrm rot="-5400000" flipH="1">
              <a:off x="-652664" y="2166211"/>
              <a:ext cx="4505731" cy="152401"/>
            </a:xfrm>
            <a:prstGeom prst="straightConnector1">
              <a:avLst/>
            </a:prstGeom>
            <a:noFill/>
            <a:ln w="57150" cap="flat" cmpd="sng">
              <a:solidFill>
                <a:schemeClr val="accent1">
                  <a:alpha val="2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6" name="Google Shape;126;p4"/>
            <p:cNvCxnSpPr/>
            <p:nvPr/>
          </p:nvCxnSpPr>
          <p:spPr>
            <a:xfrm rot="-5400000" flipH="1">
              <a:off x="-1643265" y="2166212"/>
              <a:ext cx="4505731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7" name="Google Shape;127;p4"/>
            <p:cNvCxnSpPr/>
            <p:nvPr/>
          </p:nvCxnSpPr>
          <p:spPr>
            <a:xfrm rot="-5400000" flipH="1">
              <a:off x="-1790700" y="2019300"/>
              <a:ext cx="4495800" cy="457200"/>
            </a:xfrm>
            <a:prstGeom prst="straightConnector1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8" name="Google Shape;128;p4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3882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9" name="Google Shape;129;p4"/>
            <p:cNvCxnSpPr/>
            <p:nvPr/>
          </p:nvCxnSpPr>
          <p:spPr>
            <a:xfrm rot="5400000">
              <a:off x="34087" y="2090964"/>
              <a:ext cx="4505731" cy="302895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0" name="Google Shape;130;p4"/>
            <p:cNvCxnSpPr/>
            <p:nvPr/>
          </p:nvCxnSpPr>
          <p:spPr>
            <a:xfrm rot="5400000">
              <a:off x="261735" y="2090012"/>
              <a:ext cx="4505731" cy="3048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1" name="Google Shape;131;p4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2" name="Google Shape;132;p4"/>
            <p:cNvCxnSpPr/>
            <p:nvPr/>
          </p:nvCxnSpPr>
          <p:spPr>
            <a:xfrm rot="-5400000" flipH="1">
              <a:off x="-1467052" y="2066200"/>
              <a:ext cx="4505731" cy="352425"/>
            </a:xfrm>
            <a:prstGeom prst="straightConnector1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3" name="Google Shape;133;p4"/>
            <p:cNvCxnSpPr/>
            <p:nvPr/>
          </p:nvCxnSpPr>
          <p:spPr>
            <a:xfrm rot="-5400000" flipH="1">
              <a:off x="-778395" y="2139542"/>
              <a:ext cx="4505731" cy="20574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4" name="Google Shape;134;p4"/>
            <p:cNvCxnSpPr/>
            <p:nvPr/>
          </p:nvCxnSpPr>
          <p:spPr>
            <a:xfrm rot="-5400000" flipH="1">
              <a:off x="-1186065" y="2166212"/>
              <a:ext cx="4505731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5" name="Google Shape;135;p4"/>
            <p:cNvCxnSpPr/>
            <p:nvPr/>
          </p:nvCxnSpPr>
          <p:spPr>
            <a:xfrm rot="-5400000" flipH="1">
              <a:off x="-957465" y="2166212"/>
              <a:ext cx="4505731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6" name="Google Shape;136;p4"/>
            <p:cNvCxnSpPr/>
            <p:nvPr/>
          </p:nvCxnSpPr>
          <p:spPr>
            <a:xfrm rot="-5400000" flipH="1">
              <a:off x="2242935" y="2166212"/>
              <a:ext cx="4505731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7" name="Google Shape;137;p4"/>
            <p:cNvCxnSpPr/>
            <p:nvPr/>
          </p:nvCxnSpPr>
          <p:spPr>
            <a:xfrm rot="-5400000" flipH="1">
              <a:off x="2052435" y="2051912"/>
              <a:ext cx="4505731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8" name="Google Shape;138;p4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straightConnector1">
              <a:avLst/>
            </a:prstGeom>
            <a:noFill/>
            <a:ln w="47625" cap="flat" cmpd="sng">
              <a:solidFill>
                <a:schemeClr val="accent1">
                  <a:alpha val="62745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9" name="Google Shape;139;p4"/>
            <p:cNvCxnSpPr/>
            <p:nvPr/>
          </p:nvCxnSpPr>
          <p:spPr>
            <a:xfrm rot="5400000">
              <a:off x="452235" y="2128112"/>
              <a:ext cx="4505731" cy="228600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0" name="Google Shape;140;p4"/>
            <p:cNvCxnSpPr/>
            <p:nvPr/>
          </p:nvCxnSpPr>
          <p:spPr>
            <a:xfrm rot="-5400000" flipH="1">
              <a:off x="376035" y="2128112"/>
              <a:ext cx="4505731" cy="2286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1" name="Google Shape;141;p4"/>
            <p:cNvCxnSpPr/>
            <p:nvPr/>
          </p:nvCxnSpPr>
          <p:spPr>
            <a:xfrm rot="5400000">
              <a:off x="1023735" y="2242139"/>
              <a:ext cx="4505731" cy="1588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2" name="Google Shape;142;p4"/>
            <p:cNvCxnSpPr/>
            <p:nvPr/>
          </p:nvCxnSpPr>
          <p:spPr>
            <a:xfrm rot="-5400000" flipH="1">
              <a:off x="871335" y="2013812"/>
              <a:ext cx="4505731" cy="457200"/>
            </a:xfrm>
            <a:prstGeom prst="straightConnector1">
              <a:avLst/>
            </a:prstGeom>
            <a:noFill/>
            <a:ln w="47625" cap="flat" cmpd="sng">
              <a:solidFill>
                <a:schemeClr val="accent1">
                  <a:alpha val="62745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3" name="Google Shape;143;p4"/>
            <p:cNvCxnSpPr/>
            <p:nvPr/>
          </p:nvCxnSpPr>
          <p:spPr>
            <a:xfrm rot="5400000">
              <a:off x="985636" y="2051912"/>
              <a:ext cx="4505731" cy="38100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4" name="Google Shape;144;p4"/>
            <p:cNvCxnSpPr/>
            <p:nvPr/>
          </p:nvCxnSpPr>
          <p:spPr>
            <a:xfrm rot="-5400000" flipH="1">
              <a:off x="1557135" y="2013812"/>
              <a:ext cx="4505731" cy="457199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46666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5" name="Google Shape;145;p4"/>
            <p:cNvCxnSpPr/>
            <p:nvPr/>
          </p:nvCxnSpPr>
          <p:spPr>
            <a:xfrm rot="-5400000" flipH="1">
              <a:off x="566535" y="2090012"/>
              <a:ext cx="4505731" cy="3048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6" name="Google Shape;146;p4"/>
            <p:cNvCxnSpPr/>
            <p:nvPr/>
          </p:nvCxnSpPr>
          <p:spPr>
            <a:xfrm rot="-5400000" flipH="1">
              <a:off x="1861936" y="2166211"/>
              <a:ext cx="4505731" cy="152401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7" name="Google Shape;147;p4"/>
            <p:cNvCxnSpPr/>
            <p:nvPr/>
          </p:nvCxnSpPr>
          <p:spPr>
            <a:xfrm rot="-5400000" flipH="1">
              <a:off x="871335" y="2166212"/>
              <a:ext cx="4505731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8" name="Google Shape;148;p4"/>
            <p:cNvCxnSpPr/>
            <p:nvPr/>
          </p:nvCxnSpPr>
          <p:spPr>
            <a:xfrm rot="5400000">
              <a:off x="147435" y="2128112"/>
              <a:ext cx="4505731" cy="228600"/>
            </a:xfrm>
            <a:prstGeom prst="straightConnector1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9" name="Google Shape;149;p4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3882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0" name="Google Shape;150;p4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1" name="Google Shape;151;p4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2" name="Google Shape;152;p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3" name="Google Shape;153;p4"/>
            <p:cNvCxnSpPr/>
            <p:nvPr/>
          </p:nvCxnSpPr>
          <p:spPr>
            <a:xfrm rot="-5400000" flipH="1">
              <a:off x="1047548" y="2066200"/>
              <a:ext cx="4505731" cy="352425"/>
            </a:xfrm>
            <a:prstGeom prst="straightConnector1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4" name="Google Shape;154;p4"/>
            <p:cNvCxnSpPr/>
            <p:nvPr/>
          </p:nvCxnSpPr>
          <p:spPr>
            <a:xfrm rot="-5400000" flipH="1">
              <a:off x="1736205" y="2139542"/>
              <a:ext cx="4505731" cy="20574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5" name="Google Shape;155;p4"/>
            <p:cNvCxnSpPr/>
            <p:nvPr/>
          </p:nvCxnSpPr>
          <p:spPr>
            <a:xfrm rot="-5400000" flipH="1">
              <a:off x="1328535" y="2166212"/>
              <a:ext cx="4505731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6" name="Google Shape;156;p4"/>
            <p:cNvCxnSpPr/>
            <p:nvPr/>
          </p:nvCxnSpPr>
          <p:spPr>
            <a:xfrm rot="-5400000" flipH="1">
              <a:off x="1557135" y="2166212"/>
              <a:ext cx="4505731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7" name="Google Shape;157;p4"/>
            <p:cNvCxnSpPr/>
            <p:nvPr/>
          </p:nvCxnSpPr>
          <p:spPr>
            <a:xfrm rot="-5400000" flipH="1">
              <a:off x="3919335" y="2166212"/>
              <a:ext cx="4505731" cy="152400"/>
            </a:xfrm>
            <a:prstGeom prst="straightConnector1">
              <a:avLst/>
            </a:prstGeom>
            <a:noFill/>
            <a:ln w="57150" cap="flat" cmpd="sng">
              <a:solidFill>
                <a:schemeClr val="accent1">
                  <a:alpha val="2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8" name="Google Shape;158;p4"/>
            <p:cNvCxnSpPr/>
            <p:nvPr/>
          </p:nvCxnSpPr>
          <p:spPr>
            <a:xfrm rot="-5400000" flipH="1">
              <a:off x="3271636" y="2051912"/>
              <a:ext cx="4505731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9" name="Google Shape;159;p4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0" name="Google Shape;160;p4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1" name="Google Shape;161;p4"/>
            <p:cNvCxnSpPr/>
            <p:nvPr/>
          </p:nvCxnSpPr>
          <p:spPr>
            <a:xfrm rot="-5400000" flipH="1">
              <a:off x="2242935" y="2013813"/>
              <a:ext cx="4505731" cy="457199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46666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2" name="Google Shape;162;p4"/>
            <p:cNvCxnSpPr/>
            <p:nvPr/>
          </p:nvCxnSpPr>
          <p:spPr>
            <a:xfrm rot="-5400000" flipH="1">
              <a:off x="3538336" y="2166212"/>
              <a:ext cx="4505731" cy="152401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3" name="Google Shape;163;p4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55686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4" name="Google Shape;164;p4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5" name="Google Shape;165;p4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6" name="Google Shape;166;p4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7" name="Google Shape;167;p4"/>
            <p:cNvCxnSpPr/>
            <p:nvPr/>
          </p:nvCxnSpPr>
          <p:spPr>
            <a:xfrm rot="-5400000" flipH="1">
              <a:off x="3412605" y="2139542"/>
              <a:ext cx="4505731" cy="20574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8" name="Google Shape;168;p4"/>
            <p:cNvCxnSpPr/>
            <p:nvPr/>
          </p:nvCxnSpPr>
          <p:spPr>
            <a:xfrm rot="-5400000" flipH="1">
              <a:off x="2928735" y="2166212"/>
              <a:ext cx="4505731" cy="152400"/>
            </a:xfrm>
            <a:prstGeom prst="straightConnector1">
              <a:avLst/>
            </a:prstGeom>
            <a:noFill/>
            <a:ln w="57150" cap="flat" cmpd="sng">
              <a:solidFill>
                <a:schemeClr val="accent1">
                  <a:alpha val="2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9" name="Google Shape;169;p4"/>
            <p:cNvCxnSpPr/>
            <p:nvPr/>
          </p:nvCxnSpPr>
          <p:spPr>
            <a:xfrm rot="-5400000" flipH="1">
              <a:off x="3081135" y="2166212"/>
              <a:ext cx="4505731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0" name="Google Shape;170;p4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1" name="Google Shape;171;p4"/>
            <p:cNvCxnSpPr/>
            <p:nvPr/>
          </p:nvCxnSpPr>
          <p:spPr>
            <a:xfrm rot="-5400000" flipH="1">
              <a:off x="4643234" y="2128112"/>
              <a:ext cx="4505731" cy="2286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2" name="Google Shape;172;p4"/>
            <p:cNvCxnSpPr/>
            <p:nvPr/>
          </p:nvCxnSpPr>
          <p:spPr>
            <a:xfrm rot="5400000">
              <a:off x="5214735" y="2242140"/>
              <a:ext cx="4505731" cy="1588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3" name="Google Shape;173;p4"/>
            <p:cNvCxnSpPr/>
            <p:nvPr/>
          </p:nvCxnSpPr>
          <p:spPr>
            <a:xfrm rot="-5400000" flipH="1">
              <a:off x="5062335" y="2013812"/>
              <a:ext cx="4505731" cy="4572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8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4" name="Google Shape;174;p4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5" name="Google Shape;175;p4"/>
            <p:cNvCxnSpPr/>
            <p:nvPr/>
          </p:nvCxnSpPr>
          <p:spPr>
            <a:xfrm rot="-5400000" flipH="1">
              <a:off x="5748135" y="2013813"/>
              <a:ext cx="4505731" cy="457199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46666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6" name="Google Shape;176;p4"/>
            <p:cNvCxnSpPr/>
            <p:nvPr/>
          </p:nvCxnSpPr>
          <p:spPr>
            <a:xfrm rot="-5400000" flipH="1">
              <a:off x="4909935" y="2166212"/>
              <a:ext cx="4505731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7" name="Google Shape;177;p4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straightConnector1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8" name="Google Shape;178;p4"/>
            <p:cNvCxnSpPr/>
            <p:nvPr/>
          </p:nvCxnSpPr>
          <p:spPr>
            <a:xfrm rot="-5400000" flipH="1">
              <a:off x="5390948" y="2066200"/>
              <a:ext cx="4505731" cy="352425"/>
            </a:xfrm>
            <a:prstGeom prst="straightConnector1">
              <a:avLst/>
            </a:prstGeom>
            <a:noFill/>
            <a:ln w="15875" cap="flat" cmpd="sng">
              <a:solidFill>
                <a:schemeClr val="accent1">
                  <a:alpha val="7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9" name="Google Shape;179;p4"/>
            <p:cNvCxnSpPr/>
            <p:nvPr/>
          </p:nvCxnSpPr>
          <p:spPr>
            <a:xfrm rot="-5400000" flipH="1">
              <a:off x="5927205" y="2139542"/>
              <a:ext cx="4505731" cy="20574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0" name="Google Shape;180;p4"/>
            <p:cNvCxnSpPr/>
            <p:nvPr/>
          </p:nvCxnSpPr>
          <p:spPr>
            <a:xfrm rot="-5400000" flipH="1">
              <a:off x="5519535" y="2166212"/>
              <a:ext cx="4505731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1" name="Google Shape;181;p4"/>
            <p:cNvCxnSpPr/>
            <p:nvPr/>
          </p:nvCxnSpPr>
          <p:spPr>
            <a:xfrm rot="-5400000" flipH="1">
              <a:off x="5748135" y="2166212"/>
              <a:ext cx="4505731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2" name="Google Shape;182;p4"/>
            <p:cNvCxnSpPr/>
            <p:nvPr/>
          </p:nvCxnSpPr>
          <p:spPr>
            <a:xfrm rot="-5400000" flipH="1">
              <a:off x="6433935" y="2166213"/>
              <a:ext cx="4505731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3" name="Google Shape;183;p4"/>
            <p:cNvCxnSpPr/>
            <p:nvPr/>
          </p:nvCxnSpPr>
          <p:spPr>
            <a:xfrm rot="-5400000" flipH="1">
              <a:off x="6243435" y="2051913"/>
              <a:ext cx="4505731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4" name="Google Shape;184;p4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5" name="Google Shape;185;p4"/>
            <p:cNvCxnSpPr/>
            <p:nvPr/>
          </p:nvCxnSpPr>
          <p:spPr>
            <a:xfrm rot="-5400000" flipH="1">
              <a:off x="6052936" y="2166212"/>
              <a:ext cx="4505731" cy="152401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6" name="Google Shape;186;p4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7" name="Google Shape;187;p4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straightConnector1">
              <a:avLst/>
            </a:prstGeom>
            <a:noFill/>
            <a:ln w="47625" cap="flat" cmpd="sng">
              <a:solidFill>
                <a:schemeClr val="accent1">
                  <a:alpha val="62745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8" name="Google Shape;188;p4"/>
            <p:cNvCxnSpPr/>
            <p:nvPr/>
          </p:nvCxnSpPr>
          <p:spPr>
            <a:xfrm rot="-5400000" flipH="1">
              <a:off x="5927205" y="2139543"/>
              <a:ext cx="4505731" cy="20574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9" name="Google Shape;189;p4"/>
            <p:cNvCxnSpPr/>
            <p:nvPr/>
          </p:nvCxnSpPr>
          <p:spPr>
            <a:xfrm rot="5400000">
              <a:off x="6738734" y="2242140"/>
              <a:ext cx="4505732" cy="1588"/>
            </a:xfrm>
            <a:prstGeom prst="straightConnector1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0" name="Google Shape;190;p4"/>
            <p:cNvCxnSpPr/>
            <p:nvPr/>
          </p:nvCxnSpPr>
          <p:spPr>
            <a:xfrm rot="5400000">
              <a:off x="3728835" y="2204312"/>
              <a:ext cx="4505731" cy="76200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46666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1" name="Google Shape;191;p4"/>
            <p:cNvCxnSpPr/>
            <p:nvPr/>
          </p:nvCxnSpPr>
          <p:spPr>
            <a:xfrm rot="-5400000" flipH="1">
              <a:off x="4224135" y="2166212"/>
              <a:ext cx="4505731" cy="152400"/>
            </a:xfrm>
            <a:prstGeom prst="straightConnector1">
              <a:avLst/>
            </a:prstGeom>
            <a:noFill/>
            <a:ln w="47625" cap="flat" cmpd="sng">
              <a:solidFill>
                <a:schemeClr val="accent1">
                  <a:alpha val="62745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2" name="Google Shape;192;p4"/>
            <p:cNvCxnSpPr/>
            <p:nvPr/>
          </p:nvCxnSpPr>
          <p:spPr>
            <a:xfrm rot="-5400000" flipH="1">
              <a:off x="4414635" y="2051912"/>
              <a:ext cx="4505731" cy="381000"/>
            </a:xfrm>
            <a:prstGeom prst="straightConnector1">
              <a:avLst/>
            </a:prstGeom>
            <a:noFill/>
            <a:ln w="19050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3" name="Google Shape;193;p4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straightConnector1">
              <a:avLst/>
            </a:prstGeom>
            <a:noFill/>
            <a:ln w="47625" cap="flat" cmpd="sng">
              <a:solidFill>
                <a:schemeClr val="accent1">
                  <a:alpha val="62745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4" name="Google Shape;194;p4"/>
            <p:cNvCxnSpPr/>
            <p:nvPr/>
          </p:nvCxnSpPr>
          <p:spPr>
            <a:xfrm rot="-5400000" flipH="1">
              <a:off x="4324148" y="2066200"/>
              <a:ext cx="4505731" cy="352425"/>
            </a:xfrm>
            <a:prstGeom prst="straightConnector1">
              <a:avLst/>
            </a:prstGeom>
            <a:noFill/>
            <a:ln w="15875" cap="flat" cmpd="sng">
              <a:solidFill>
                <a:schemeClr val="accent1">
                  <a:alpha val="7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5" name="Google Shape;195;p4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6" name="Google Shape;196;p4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7" name="Google Shape;197;p4"/>
            <p:cNvCxnSpPr/>
            <p:nvPr/>
          </p:nvCxnSpPr>
          <p:spPr>
            <a:xfrm rot="-5400000" flipH="1">
              <a:off x="2547735" y="2013814"/>
              <a:ext cx="4505731" cy="457199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46666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98" name="Google Shape;198;p4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199" name="Google Shape;199;p4"/>
          <p:cNvCxnSpPr/>
          <p:nvPr/>
        </p:nvCxnSpPr>
        <p:spPr>
          <a:xfrm>
            <a:off x="0" y="4387368"/>
            <a:ext cx="9144000" cy="1588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0" name="Google Shape;200;p4"/>
          <p:cNvCxnSpPr/>
          <p:nvPr/>
        </p:nvCxnSpPr>
        <p:spPr>
          <a:xfrm>
            <a:off x="0" y="6138380"/>
            <a:ext cx="9144000" cy="1588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1" name="Google Shape;201;p4"/>
          <p:cNvSpPr txBox="1"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2" name="Google Shape;202;p4"/>
          <p:cNvSpPr txBox="1"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4"/>
          <p:cNvSpPr txBox="1">
            <a:spLocks noGrp="1"/>
          </p:cNvSpPr>
          <p:nvPr>
            <p:ph type="dt" idx="10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4"/>
          <p:cNvSpPr txBox="1">
            <a:spLocks noGrp="1"/>
          </p:cNvSpPr>
          <p:nvPr>
            <p:ph type="ftr" idx="11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4"/>
          <p:cNvSpPr txBox="1">
            <a:spLocks noGrp="1"/>
          </p:cNvSpPr>
          <p:nvPr>
            <p:ph type="sldNum" idx="12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09" name="Google Shape;209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10" name="Google Shape;210;p5"/>
          <p:cNvSpPr txBox="1">
            <a:spLocks noGrp="1"/>
          </p:cNvSpPr>
          <p:nvPr>
            <p:ph type="dt" idx="10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5"/>
          <p:cNvSpPr txBox="1">
            <a:spLocks noGrp="1"/>
          </p:cNvSpPr>
          <p:nvPr>
            <p:ph type="ftr" idx="11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5"/>
          <p:cNvSpPr txBox="1">
            <a:spLocks noGrp="1"/>
          </p:cNvSpPr>
          <p:nvPr>
            <p:ph type="sldNum" idx="12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600"/>
              <a:buFont typeface="Twentieth Centur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16" name="Google Shape;216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17" name="Google Shape;217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18" name="Google Shape;218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19" name="Google Shape;219;p6"/>
          <p:cNvSpPr txBox="1">
            <a:spLocks noGrp="1"/>
          </p:cNvSpPr>
          <p:nvPr>
            <p:ph type="dt" idx="10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6"/>
          <p:cNvSpPr txBox="1">
            <a:spLocks noGrp="1"/>
          </p:cNvSpPr>
          <p:nvPr>
            <p:ph type="ftr" idx="11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6"/>
          <p:cNvSpPr txBox="1">
            <a:spLocks noGrp="1"/>
          </p:cNvSpPr>
          <p:nvPr>
            <p:ph type="sldNum" idx="12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7"/>
          <p:cNvSpPr txBox="1">
            <a:spLocks noGrp="1"/>
          </p:cNvSpPr>
          <p:nvPr>
            <p:ph type="dt" idx="10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7"/>
          <p:cNvSpPr txBox="1">
            <a:spLocks noGrp="1"/>
          </p:cNvSpPr>
          <p:nvPr>
            <p:ph type="ftr" idx="11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7"/>
          <p:cNvSpPr txBox="1">
            <a:spLocks noGrp="1"/>
          </p:cNvSpPr>
          <p:nvPr>
            <p:ph type="sldNum" idx="12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8"/>
          <p:cNvSpPr txBox="1">
            <a:spLocks noGrp="1"/>
          </p:cNvSpPr>
          <p:nvPr>
            <p:ph type="dt" idx="10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8"/>
          <p:cNvSpPr txBox="1">
            <a:spLocks noGrp="1"/>
          </p:cNvSpPr>
          <p:nvPr>
            <p:ph type="ftr" idx="11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8"/>
          <p:cNvSpPr txBox="1">
            <a:spLocks noGrp="1"/>
          </p:cNvSpPr>
          <p:nvPr>
            <p:ph type="sldNum" idx="12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ido con título" type="objTx">
  <p:cSld name="OBJECT_WITH_CAPTION_TEXT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9"/>
          <p:cNvSpPr txBox="1">
            <a:spLocks noGrp="1"/>
          </p:cNvSpPr>
          <p:nvPr>
            <p:ph type="body" idx="1"/>
          </p:nvPr>
        </p:nvSpPr>
        <p:spPr>
          <a:xfrm>
            <a:off x="3200400" y="273050"/>
            <a:ext cx="548640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33" name="Google Shape;233;p9"/>
          <p:cNvSpPr txBox="1">
            <a:spLocks noGrp="1"/>
          </p:cNvSpPr>
          <p:nvPr>
            <p:ph type="dt" idx="10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9"/>
          <p:cNvSpPr txBox="1">
            <a:spLocks noGrp="1"/>
          </p:cNvSpPr>
          <p:nvPr>
            <p:ph type="ftr" idx="11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9"/>
          <p:cNvSpPr txBox="1">
            <a:spLocks noGrp="1"/>
          </p:cNvSpPr>
          <p:nvPr>
            <p:ph type="sldNum" idx="12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  <p:sp>
        <p:nvSpPr>
          <p:cNvPr id="236" name="Google Shape;236;p9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237" name="Google Shape;237;p9"/>
          <p:cNvCxnSpPr/>
          <p:nvPr/>
        </p:nvCxnSpPr>
        <p:spPr>
          <a:xfrm rot="5400000">
            <a:off x="1128157" y="3221339"/>
            <a:ext cx="3017520" cy="794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8" name="Google Shape;238;p9"/>
          <p:cNvCxnSpPr/>
          <p:nvPr/>
        </p:nvCxnSpPr>
        <p:spPr>
          <a:xfrm>
            <a:off x="0" y="1712976"/>
            <a:ext cx="2651760" cy="1588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9" name="Google Shape;239;p9"/>
          <p:cNvCxnSpPr/>
          <p:nvPr/>
        </p:nvCxnSpPr>
        <p:spPr>
          <a:xfrm>
            <a:off x="0" y="4733544"/>
            <a:ext cx="2651760" cy="1588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0" name="Google Shape;240;p9"/>
          <p:cNvSpPr txBox="1"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600"/>
              <a:buFont typeface="Twentieth Century"/>
              <a:buNone/>
              <a:defRPr sz="2600" b="1" cap="none">
                <a:solidFill>
                  <a:srgbClr val="FEFEFE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9"/>
          <p:cNvSpPr txBox="1">
            <a:spLocks noGrp="1"/>
          </p:cNvSpPr>
          <p:nvPr>
            <p:ph type="body" idx="2"/>
          </p:nvPr>
        </p:nvSpPr>
        <p:spPr>
          <a:xfrm>
            <a:off x="152400" y="3273552"/>
            <a:ext cx="237744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n con título" type="picTx">
  <p:cSld name="PICTURE_WITH_CAPTION_TEXT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"/>
          <p:cNvSpPr>
            <a:spLocks noGrp="1"/>
          </p:cNvSpPr>
          <p:nvPr>
            <p:ph type="pic" idx="2"/>
          </p:nvPr>
        </p:nvSpPr>
        <p:spPr>
          <a:xfrm>
            <a:off x="3200400" y="381000"/>
            <a:ext cx="5562600" cy="5638800"/>
          </a:xfrm>
          <a:prstGeom prst="rect">
            <a:avLst/>
          </a:prstGeom>
          <a:solidFill>
            <a:schemeClr val="dk2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ABC2C8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ABC2C8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244" name="Google Shape;244;p10"/>
          <p:cNvSpPr txBox="1">
            <a:spLocks noGrp="1"/>
          </p:cNvSpPr>
          <p:nvPr>
            <p:ph type="dt" idx="10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10"/>
          <p:cNvSpPr txBox="1">
            <a:spLocks noGrp="1"/>
          </p:cNvSpPr>
          <p:nvPr>
            <p:ph type="ftr" idx="11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10"/>
          <p:cNvSpPr txBox="1">
            <a:spLocks noGrp="1"/>
          </p:cNvSpPr>
          <p:nvPr>
            <p:ph type="sldNum" idx="12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  <p:sp>
        <p:nvSpPr>
          <p:cNvPr id="247" name="Google Shape;247;p10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248" name="Google Shape;248;p10"/>
          <p:cNvCxnSpPr/>
          <p:nvPr/>
        </p:nvCxnSpPr>
        <p:spPr>
          <a:xfrm rot="5400000">
            <a:off x="1128157" y="3221339"/>
            <a:ext cx="3017520" cy="794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9" name="Google Shape;249;p10"/>
          <p:cNvCxnSpPr/>
          <p:nvPr/>
        </p:nvCxnSpPr>
        <p:spPr>
          <a:xfrm>
            <a:off x="0" y="1712976"/>
            <a:ext cx="2651760" cy="1588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0" name="Google Shape;250;p10"/>
          <p:cNvCxnSpPr/>
          <p:nvPr/>
        </p:nvCxnSpPr>
        <p:spPr>
          <a:xfrm>
            <a:off x="0" y="4733544"/>
            <a:ext cx="2651760" cy="1588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1" name="Google Shape;251;p10"/>
          <p:cNvSpPr txBox="1"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600"/>
              <a:buFont typeface="Twentieth Century"/>
              <a:buNone/>
              <a:defRPr sz="2600" b="1" cap="none">
                <a:solidFill>
                  <a:srgbClr val="FEFEFE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10"/>
          <p:cNvSpPr txBox="1">
            <a:spLocks noGrp="1"/>
          </p:cNvSpPr>
          <p:nvPr>
            <p:ph type="body" idx="1"/>
          </p:nvPr>
        </p:nvSpPr>
        <p:spPr>
          <a:xfrm>
            <a:off x="152400" y="3276600"/>
            <a:ext cx="237744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B7982"/>
            </a:gs>
            <a:gs pos="100000">
              <a:srgbClr val="002739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600"/>
              <a:buFont typeface="Twentieth Century"/>
              <a:buNone/>
              <a:defRPr sz="3600" b="1" i="0" u="none" strike="noStrike" cap="none">
                <a:solidFill>
                  <a:srgbClr val="FEFEFE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ABC2C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" Target="slide16.xml"/><Relationship Id="rId7" Type="http://schemas.openxmlformats.org/officeDocument/2006/relationships/slide" Target="slide1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slide" Target="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slide" Target="slide1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3"/>
          <p:cNvSpPr txBox="1">
            <a:spLocks noGrp="1"/>
          </p:cNvSpPr>
          <p:nvPr>
            <p:ph type="ctrTitle"/>
          </p:nvPr>
        </p:nvSpPr>
        <p:spPr>
          <a:xfrm>
            <a:off x="228600" y="2130425"/>
            <a:ext cx="4419600" cy="1298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600"/>
              <a:buFont typeface="Twentieth Century"/>
              <a:buNone/>
            </a:pPr>
            <a:r>
              <a:rPr lang="es-CL"/>
              <a:t>APOYO GUÍA N° 3</a:t>
            </a:r>
            <a:endParaRPr/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35"/>
              <a:buNone/>
            </a:pPr>
            <a:r>
              <a:rPr lang="es-CL" sz="2035"/>
              <a:t>Colegio Mineral El Teniente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SzPts val="2035"/>
              <a:buNone/>
            </a:pPr>
            <a:r>
              <a:rPr lang="es-CL" sz="2035"/>
              <a:t>Cuarto año Básico A – B y C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SzPts val="2035"/>
              <a:buNone/>
            </a:pPr>
            <a:r>
              <a:rPr lang="es-CL" sz="2035"/>
              <a:t>Maritza Medina Silva</a:t>
            </a:r>
            <a:endParaRPr sz="2035"/>
          </a:p>
        </p:txBody>
      </p:sp>
      <p:pic>
        <p:nvPicPr>
          <p:cNvPr id="271" name="Google Shape;27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381197"/>
            <a:ext cx="1238961" cy="1226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40352" y="332656"/>
            <a:ext cx="1033603" cy="1274744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3"/>
          <p:cNvSpPr txBox="1"/>
          <p:nvPr/>
        </p:nvSpPr>
        <p:spPr>
          <a:xfrm>
            <a:off x="1015016" y="5301208"/>
            <a:ext cx="794947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Objetivo: Leer, escribir y representar números con bloques de cubitos</a:t>
            </a:r>
            <a:r>
              <a:rPr lang="es-CL"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.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600"/>
              <a:buFont typeface="Twentieth Century"/>
              <a:buNone/>
            </a:pPr>
            <a:r>
              <a:rPr lang="es-CL"/>
              <a:t>PIÉNSALO BIEN, INTENTA OTRA VEZ.</a:t>
            </a:r>
            <a:endParaRPr/>
          </a:p>
        </p:txBody>
      </p:sp>
      <p:sp>
        <p:nvSpPr>
          <p:cNvPr id="373" name="Google Shape;373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s-CL"/>
              <a:t>…</a:t>
            </a:r>
            <a:endParaRPr/>
          </a:p>
        </p:txBody>
      </p:sp>
      <p:pic>
        <p:nvPicPr>
          <p:cNvPr id="374" name="Google Shape;374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1705" y="332656"/>
            <a:ext cx="642250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22" descr="Resultado de imagen para niño PENSANDO dibuj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87204" y="2852936"/>
            <a:ext cx="2828925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22">
            <a:hlinkClick r:id="rId5" action="ppaction://hlinksldjump"/>
          </p:cNvPr>
          <p:cNvSpPr/>
          <p:nvPr/>
        </p:nvSpPr>
        <p:spPr>
          <a:xfrm>
            <a:off x="6588224" y="4041616"/>
            <a:ext cx="1936614" cy="1224136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15875" cap="flat" cmpd="sng">
            <a:solidFill>
              <a:srgbClr val="5570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77" name="Google Shape;377;p22"/>
          <p:cNvSpPr txBox="1"/>
          <p:nvPr/>
        </p:nvSpPr>
        <p:spPr>
          <a:xfrm>
            <a:off x="6660232" y="3933056"/>
            <a:ext cx="179259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Clic aquí para volver a la pregunta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3"/>
          <p:cNvSpPr txBox="1">
            <a:spLocks noGrp="1"/>
          </p:cNvSpPr>
          <p:nvPr>
            <p:ph type="title"/>
          </p:nvPr>
        </p:nvSpPr>
        <p:spPr>
          <a:xfrm>
            <a:off x="251520" y="274638"/>
            <a:ext cx="8229600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600"/>
              <a:buFont typeface="Twentieth Century"/>
              <a:buNone/>
            </a:pPr>
            <a:r>
              <a:rPr lang="es-CL"/>
              <a:t>La representación del número 3.174 es:</a:t>
            </a:r>
            <a:endParaRPr/>
          </a:p>
        </p:txBody>
      </p:sp>
      <p:pic>
        <p:nvPicPr>
          <p:cNvPr id="383" name="Google Shape;383;p23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21888" t="60376" r="47980" b="19061"/>
          <a:stretch/>
        </p:blipFill>
        <p:spPr>
          <a:xfrm>
            <a:off x="539552" y="3356992"/>
            <a:ext cx="4315156" cy="1655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23">
            <a:hlinkClick r:id="rId5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21888" t="44376" r="47980" b="43844"/>
          <a:stretch/>
        </p:blipFill>
        <p:spPr>
          <a:xfrm>
            <a:off x="539552" y="1052736"/>
            <a:ext cx="4338428" cy="953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23">
            <a:hlinkClick r:id="rId6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52020" t="45825" r="17848" b="39950"/>
          <a:stretch/>
        </p:blipFill>
        <p:spPr>
          <a:xfrm>
            <a:off x="539552" y="2132856"/>
            <a:ext cx="4338428" cy="1151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23">
            <a:hlinkClick r:id="rId7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52020" t="60984" r="17848" b="19062"/>
          <a:stretch/>
        </p:blipFill>
        <p:spPr>
          <a:xfrm>
            <a:off x="539552" y="5116889"/>
            <a:ext cx="4248472" cy="1581767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23"/>
          <p:cNvSpPr txBox="1"/>
          <p:nvPr/>
        </p:nvSpPr>
        <p:spPr>
          <a:xfrm>
            <a:off x="6084168" y="2006352"/>
            <a:ext cx="2376264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Haz clic sobre la imagen que consideres es la alternativa correcta y compruébalo.</a:t>
            </a:r>
            <a:endParaRPr sz="20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388" name="Google Shape;388;p2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131705" y="332656"/>
            <a:ext cx="642250" cy="792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600"/>
              <a:buFont typeface="Twentieth Century"/>
              <a:buNone/>
            </a:pPr>
            <a:r>
              <a:rPr lang="es-CL"/>
              <a:t>.PIÉNSALO BIEN, INTENTA OTRA VEZ.</a:t>
            </a:r>
            <a:endParaRPr/>
          </a:p>
        </p:txBody>
      </p:sp>
      <p:sp>
        <p:nvSpPr>
          <p:cNvPr id="394" name="Google Shape;394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s-CL"/>
              <a:t>..</a:t>
            </a:r>
            <a:endParaRPr/>
          </a:p>
        </p:txBody>
      </p:sp>
      <p:pic>
        <p:nvPicPr>
          <p:cNvPr id="395" name="Google Shape;395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1705" y="332656"/>
            <a:ext cx="642250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24" descr="Resultado de imagen para niño PENSANDO dibuj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87204" y="2852936"/>
            <a:ext cx="2828925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24">
            <a:hlinkClick r:id="rId5" action="ppaction://hlinksldjump"/>
          </p:cNvPr>
          <p:cNvSpPr/>
          <p:nvPr/>
        </p:nvSpPr>
        <p:spPr>
          <a:xfrm>
            <a:off x="6588224" y="4041616"/>
            <a:ext cx="1936614" cy="1224136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15875" cap="flat" cmpd="sng">
            <a:solidFill>
              <a:srgbClr val="5570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98" name="Google Shape;398;p24"/>
          <p:cNvSpPr txBox="1"/>
          <p:nvPr/>
        </p:nvSpPr>
        <p:spPr>
          <a:xfrm>
            <a:off x="6660232" y="3933056"/>
            <a:ext cx="179259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Clic aquí para volver a la pregunta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600"/>
              <a:buFont typeface="Twentieth Century"/>
              <a:buNone/>
            </a:pPr>
            <a:r>
              <a:rPr lang="es-CL"/>
              <a:t>PIÉNSALO BIEN, INTENTA OTRA VEZ.</a:t>
            </a:r>
            <a:endParaRPr/>
          </a:p>
        </p:txBody>
      </p:sp>
      <p:sp>
        <p:nvSpPr>
          <p:cNvPr id="404" name="Google Shape;404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12192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pic>
        <p:nvPicPr>
          <p:cNvPr id="405" name="Google Shape;405;p25" descr="Resultado de imagen para niño PENSANDO dibuj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204" y="2852936"/>
            <a:ext cx="2828925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25">
            <a:hlinkClick r:id="rId4" action="ppaction://hlinksldjump"/>
          </p:cNvPr>
          <p:cNvSpPr/>
          <p:nvPr/>
        </p:nvSpPr>
        <p:spPr>
          <a:xfrm>
            <a:off x="6588224" y="4041616"/>
            <a:ext cx="1936614" cy="1224136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15875" cap="flat" cmpd="sng">
            <a:solidFill>
              <a:srgbClr val="5570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7" name="Google Shape;407;p25"/>
          <p:cNvSpPr txBox="1"/>
          <p:nvPr/>
        </p:nvSpPr>
        <p:spPr>
          <a:xfrm>
            <a:off x="6660232" y="3933056"/>
            <a:ext cx="179259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Clic aquí para volver a la pregunta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408" name="Google Shape;408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31705" y="332656"/>
            <a:ext cx="642250" cy="792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Twentieth Century"/>
              <a:buNone/>
            </a:pPr>
            <a:r>
              <a:rPr lang="es-CL" sz="4000"/>
              <a:t>PIÉNSALO BIEN,</a:t>
            </a:r>
            <a:br>
              <a:rPr lang="es-CL" sz="4000"/>
            </a:br>
            <a:r>
              <a:rPr lang="es-CL" sz="4000"/>
              <a:t>INTENTALO OTRA VEZ</a:t>
            </a:r>
            <a:endParaRPr sz="4000"/>
          </a:p>
        </p:txBody>
      </p:sp>
      <p:sp>
        <p:nvSpPr>
          <p:cNvPr id="414" name="Google Shape;414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12192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pic>
        <p:nvPicPr>
          <p:cNvPr id="415" name="Google Shape;415;p26" descr="Resultado de imagen para niño PENSANDO dibuj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204" y="2852936"/>
            <a:ext cx="2828925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26">
            <a:hlinkClick r:id="rId4" action="ppaction://hlinksldjump"/>
          </p:cNvPr>
          <p:cNvSpPr/>
          <p:nvPr/>
        </p:nvSpPr>
        <p:spPr>
          <a:xfrm>
            <a:off x="6588224" y="4041616"/>
            <a:ext cx="1936614" cy="1224136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15875" cap="flat" cmpd="sng">
            <a:solidFill>
              <a:srgbClr val="5570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17" name="Google Shape;417;p26"/>
          <p:cNvSpPr txBox="1"/>
          <p:nvPr/>
        </p:nvSpPr>
        <p:spPr>
          <a:xfrm>
            <a:off x="6660232" y="3933056"/>
            <a:ext cx="179259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Clic aquí para volver a la pregunta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418" name="Google Shape;418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31705" y="332656"/>
            <a:ext cx="642250" cy="792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240"/>
              <a:buFont typeface="Twentieth Century"/>
              <a:buNone/>
            </a:pPr>
            <a:r>
              <a:rPr lang="es-CL" sz="3240"/>
              <a:t>PIÉNSALO BIEN,</a:t>
            </a:r>
            <a:br>
              <a:rPr lang="es-CL" sz="3240"/>
            </a:br>
            <a:r>
              <a:rPr lang="es-CL" sz="3240"/>
              <a:t>INTENTALO OTRA VEZ</a:t>
            </a:r>
            <a:endParaRPr/>
          </a:p>
        </p:txBody>
      </p:sp>
      <p:sp>
        <p:nvSpPr>
          <p:cNvPr id="424" name="Google Shape;424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12192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pic>
        <p:nvPicPr>
          <p:cNvPr id="425" name="Google Shape;425;p27" descr="Resultado de imagen para niño PENSANDO dibuj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204" y="2852936"/>
            <a:ext cx="2828925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27">
            <a:hlinkClick r:id="rId4" action="ppaction://hlinksldjump"/>
          </p:cNvPr>
          <p:cNvSpPr/>
          <p:nvPr/>
        </p:nvSpPr>
        <p:spPr>
          <a:xfrm>
            <a:off x="6588224" y="4041616"/>
            <a:ext cx="1936614" cy="1224136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15875" cap="flat" cmpd="sng">
            <a:solidFill>
              <a:srgbClr val="5570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27" name="Google Shape;427;p27"/>
          <p:cNvSpPr txBox="1"/>
          <p:nvPr/>
        </p:nvSpPr>
        <p:spPr>
          <a:xfrm>
            <a:off x="6660232" y="3933056"/>
            <a:ext cx="179259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Clic aquí para volver a la pregunta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428" name="Google Shape;428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31705" y="332656"/>
            <a:ext cx="642250" cy="792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8"/>
          <p:cNvSpPr txBox="1">
            <a:spLocks noGrp="1"/>
          </p:cNvSpPr>
          <p:nvPr>
            <p:ph type="title"/>
          </p:nvPr>
        </p:nvSpPr>
        <p:spPr>
          <a:xfrm>
            <a:off x="1763688" y="274638"/>
            <a:ext cx="6923112" cy="1858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600"/>
              <a:buFont typeface="Twentieth Century"/>
              <a:buNone/>
            </a:pPr>
            <a:r>
              <a:rPr lang="es-CL"/>
              <a:t>FELICITACIONES,</a:t>
            </a:r>
            <a:br>
              <a:rPr lang="es-CL"/>
            </a:br>
            <a:r>
              <a:rPr lang="es-CL"/>
              <a:t>LO HICISTE BIEN</a:t>
            </a:r>
            <a:br>
              <a:rPr lang="es-CL"/>
            </a:br>
            <a:r>
              <a:rPr lang="es-CL"/>
              <a:t>ES LA RESPUESTA CORRECTA</a:t>
            </a:r>
            <a:endParaRPr/>
          </a:p>
        </p:txBody>
      </p:sp>
      <p:pic>
        <p:nvPicPr>
          <p:cNvPr id="434" name="Google Shape;43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1705" y="332656"/>
            <a:ext cx="642250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28" descr="Resultado de imagen para niño feliz dibuj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91680" y="2466608"/>
            <a:ext cx="5934075" cy="3000376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28"/>
          <p:cNvSpPr txBox="1"/>
          <p:nvPr/>
        </p:nvSpPr>
        <p:spPr>
          <a:xfrm>
            <a:off x="971599" y="5661248"/>
            <a:ext cx="716010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Pega la guía en tu cuaderno, y no olvides enviar una fotografía de éste al correo que aparece al inicio de tu guía.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437" name="Google Shape;437;p28" descr="Resultado de imagen para aplausos gi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1168" y="116632"/>
            <a:ext cx="2417048" cy="2530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600"/>
              <a:buFont typeface="Twentieth Century"/>
              <a:buNone/>
            </a:pPr>
            <a:r>
              <a:rPr lang="es-CL"/>
              <a:t>Inicio: Página 28</a:t>
            </a:r>
            <a:endParaRPr/>
          </a:p>
        </p:txBody>
      </p:sp>
      <p:pic>
        <p:nvPicPr>
          <p:cNvPr id="279" name="Google Shape;279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27654" t="52919" r="29012" b="20290"/>
          <a:stretch/>
        </p:blipFill>
        <p:spPr>
          <a:xfrm>
            <a:off x="899592" y="1674386"/>
            <a:ext cx="6552728" cy="1872208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4"/>
          <p:cNvSpPr txBox="1"/>
          <p:nvPr/>
        </p:nvSpPr>
        <p:spPr>
          <a:xfrm>
            <a:off x="755576" y="1151166"/>
            <a:ext cx="76328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Renato y Camila cuentan con el siguiente material</a:t>
            </a:r>
            <a:r>
              <a:rPr lang="es-CL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: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1" name="Google Shape;281;p14"/>
          <p:cNvSpPr txBox="1"/>
          <p:nvPr/>
        </p:nvSpPr>
        <p:spPr>
          <a:xfrm>
            <a:off x="611560" y="3750593"/>
            <a:ext cx="8136904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Identifica y cuenta las unidades, que representaremos a través de cubitos pequeños; las decenas, Barras formadas por la unión de 10 cubitos o unidades; y las centenas, un cuadrado formado por 100 cubitos o decenas ordenados en 10 filas de 10 cubos cada una., regístralo en tu texto</a:t>
            </a:r>
            <a:r>
              <a:rPr lang="es-CL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: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82" name="Google Shape;28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1705" y="332656"/>
            <a:ext cx="642250" cy="792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240"/>
              <a:buFont typeface="Twentieth Century"/>
              <a:buNone/>
            </a:pPr>
            <a:r>
              <a:rPr lang="es-CL" sz="3240"/>
              <a:t>Desarrollo: Recordemos</a:t>
            </a:r>
            <a:endParaRPr sz="3240"/>
          </a:p>
        </p:txBody>
      </p:sp>
      <p:graphicFrame>
        <p:nvGraphicFramePr>
          <p:cNvPr id="288" name="Google Shape;288;p15"/>
          <p:cNvGraphicFramePr/>
          <p:nvPr/>
        </p:nvGraphicFramePr>
        <p:xfrm>
          <a:off x="457200" y="1124744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{25C6225E-0137-46E0-A573-BDE67F8B134C}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88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u="none" strike="noStrike" cap="none"/>
                        <a:t>UNIDAD DE MIL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/>
                        <a:t>CENTENA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/>
                        <a:t>DECENA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/>
                        <a:t>UNIDAD</a:t>
                      </a:r>
                      <a:endParaRPr sz="1800"/>
                    </a:p>
                  </a:txBody>
                  <a:tcPr marL="91450" marR="91450" marT="45725" marB="45725"/>
                </a:tc>
              </a:tr>
              <a:tr h="5156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pic>
        <p:nvPicPr>
          <p:cNvPr id="289" name="Google Shape;28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1705" y="332656"/>
            <a:ext cx="642250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5"/>
          <p:cNvPicPr preferRelativeResize="0"/>
          <p:nvPr/>
        </p:nvPicPr>
        <p:blipFill rotWithShape="1">
          <a:blip r:embed="rId4">
            <a:alphaModFix/>
          </a:blip>
          <a:srcRect l="2680" t="66095" r="44696" b="4464"/>
          <a:stretch/>
        </p:blipFill>
        <p:spPr>
          <a:xfrm rot="10800000">
            <a:off x="1047158" y="3573016"/>
            <a:ext cx="3020786" cy="1306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5"/>
          <p:cNvPicPr preferRelativeResize="0"/>
          <p:nvPr/>
        </p:nvPicPr>
        <p:blipFill rotWithShape="1">
          <a:blip r:embed="rId4">
            <a:alphaModFix/>
          </a:blip>
          <a:srcRect l="3462" t="34468" r="45336" b="41612"/>
          <a:stretch/>
        </p:blipFill>
        <p:spPr>
          <a:xfrm rot="10800000">
            <a:off x="3560338" y="4743906"/>
            <a:ext cx="2939143" cy="1061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5"/>
          <p:cNvPicPr preferRelativeResize="0"/>
          <p:nvPr/>
        </p:nvPicPr>
        <p:blipFill rotWithShape="1">
          <a:blip r:embed="rId4">
            <a:alphaModFix/>
          </a:blip>
          <a:srcRect l="8805" t="6491" r="47675" b="71940"/>
          <a:stretch/>
        </p:blipFill>
        <p:spPr>
          <a:xfrm rot="10800000">
            <a:off x="5436096" y="5712362"/>
            <a:ext cx="2498272" cy="956997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5"/>
          <p:cNvSpPr txBox="1"/>
          <p:nvPr/>
        </p:nvSpPr>
        <p:spPr>
          <a:xfrm>
            <a:off x="6685231" y="1745968"/>
            <a:ext cx="1919217" cy="2923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rgbClr val="374E55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La unidad es el menor valor y lo representamos con un pequeño cubo.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rgbClr val="374E55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Cuando se juntan 10, ya corresponden a una </a:t>
            </a:r>
            <a:r>
              <a:rPr lang="es-CL" sz="2400" b="1">
                <a:solidFill>
                  <a:srgbClr val="374E55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decena</a:t>
            </a:r>
            <a:endParaRPr sz="2400" b="1">
              <a:solidFill>
                <a:srgbClr val="374E55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94" name="Google Shape;294;p15"/>
          <p:cNvSpPr txBox="1"/>
          <p:nvPr/>
        </p:nvSpPr>
        <p:spPr>
          <a:xfrm>
            <a:off x="4628617" y="1556792"/>
            <a:ext cx="1919217" cy="3231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374E55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La decena es una agrupación de 10 unidades, y lo representamos con una barra de 10 unidades juntas.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374E55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Cuando se agrupan 10 decenas, corresponden a una </a:t>
            </a:r>
            <a:r>
              <a:rPr lang="es-CL" sz="2400" b="1">
                <a:solidFill>
                  <a:srgbClr val="374E55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centena</a:t>
            </a:r>
            <a:endParaRPr sz="2400" b="1">
              <a:solidFill>
                <a:srgbClr val="374E55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95" name="Google Shape;295;p15"/>
          <p:cNvSpPr txBox="1"/>
          <p:nvPr/>
        </p:nvSpPr>
        <p:spPr>
          <a:xfrm>
            <a:off x="2557550" y="1412776"/>
            <a:ext cx="1919217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374E55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La decena es una agrupación de 100 unidades o 10 decenas, y lo representamos con un cuadrado formado  de 100 cubos.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374E55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endParaRPr sz="2400" b="1">
              <a:solidFill>
                <a:srgbClr val="374E55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96" name="Google Shape;296;p15"/>
          <p:cNvSpPr/>
          <p:nvPr/>
        </p:nvSpPr>
        <p:spPr>
          <a:xfrm>
            <a:off x="2557549" y="5726426"/>
            <a:ext cx="288841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374E55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Cuando se agrupan 10 centenas, corresponden a una </a:t>
            </a:r>
            <a:r>
              <a:rPr lang="es-CL" sz="2400" b="1">
                <a:solidFill>
                  <a:srgbClr val="374E55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Unidad de Mil</a:t>
            </a:r>
            <a:endParaRPr sz="2400" b="1">
              <a:solidFill>
                <a:srgbClr val="374E55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97" name="Google Shape;297;p15"/>
          <p:cNvSpPr/>
          <p:nvPr/>
        </p:nvSpPr>
        <p:spPr>
          <a:xfrm>
            <a:off x="457909" y="1553220"/>
            <a:ext cx="19538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374E55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98" name="Google Shape;298;p15"/>
          <p:cNvSpPr txBox="1"/>
          <p:nvPr/>
        </p:nvSpPr>
        <p:spPr>
          <a:xfrm>
            <a:off x="527957" y="1556792"/>
            <a:ext cx="1919217" cy="2000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rgbClr val="374E55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La Unidad de Mil es un cubo formado por 1.000 unidades (cubitos más pequeños)</a:t>
            </a:r>
            <a:endParaRPr sz="2400" b="1">
              <a:solidFill>
                <a:srgbClr val="374E55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600"/>
              <a:buFont typeface="Twentieth Century"/>
              <a:buNone/>
            </a:pPr>
            <a:r>
              <a:rPr lang="es-CL"/>
              <a:t>Unidad de Mil</a:t>
            </a:r>
            <a:endParaRPr/>
          </a:p>
        </p:txBody>
      </p:sp>
      <p:pic>
        <p:nvPicPr>
          <p:cNvPr id="304" name="Google Shape;304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32346" t="32717" r="40494" b="18096"/>
          <a:stretch/>
        </p:blipFill>
        <p:spPr>
          <a:xfrm>
            <a:off x="539552" y="1340768"/>
            <a:ext cx="2827063" cy="2878443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6"/>
          <p:cNvSpPr txBox="1"/>
          <p:nvPr/>
        </p:nvSpPr>
        <p:spPr>
          <a:xfrm>
            <a:off x="3779912" y="1224334"/>
            <a:ext cx="4968552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¿Cómo está formado este cubo que equivale a la Unidad de mil?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Observa la imagen abajo, contabiliza cuantas centenas se unieron.</a:t>
            </a:r>
            <a:endParaRPr sz="2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306" name="Google Shape;306;p16"/>
          <p:cNvPicPr preferRelativeResize="0"/>
          <p:nvPr/>
        </p:nvPicPr>
        <p:blipFill rotWithShape="1">
          <a:blip r:embed="rId4">
            <a:alphaModFix/>
          </a:blip>
          <a:srcRect l="2680" t="66095" r="44696" b="4464"/>
          <a:stretch/>
        </p:blipFill>
        <p:spPr>
          <a:xfrm>
            <a:off x="971600" y="4293096"/>
            <a:ext cx="5162077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31705" y="332656"/>
            <a:ext cx="642250" cy="792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2" name="Google Shape;312;p17"/>
          <p:cNvGraphicFramePr/>
          <p:nvPr/>
        </p:nvGraphicFramePr>
        <p:xfrm>
          <a:off x="611560" y="126876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{25C6225E-0137-46E0-A573-BDE67F8B134C}</a:tableStyleId>
              </a:tblPr>
              <a:tblGrid>
                <a:gridCol w="2688300"/>
                <a:gridCol w="2688300"/>
                <a:gridCol w="2688300"/>
              </a:tblGrid>
              <a:tr h="484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/>
                        <a:t>REPRESENTACIÓN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/>
                        <a:t>CIFRAS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/>
                        <a:t>LECTURA</a:t>
                      </a:r>
                      <a:endParaRPr sz="1800"/>
                    </a:p>
                  </a:txBody>
                  <a:tcPr marL="91450" marR="91450" marT="45725" marB="45725"/>
                </a:tc>
              </a:tr>
              <a:tr h="4483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313" name="Google Shape;313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240"/>
              <a:buFont typeface="Twentieth Century"/>
              <a:buNone/>
            </a:pPr>
            <a:r>
              <a:rPr lang="es-CL" sz="3240"/>
              <a:t>NÚMEROS</a:t>
            </a:r>
            <a:endParaRPr sz="3240"/>
          </a:p>
        </p:txBody>
      </p:sp>
      <p:sp>
        <p:nvSpPr>
          <p:cNvPr id="314" name="Google Shape;314;p17"/>
          <p:cNvSpPr txBox="1">
            <a:spLocks noGrp="1"/>
          </p:cNvSpPr>
          <p:nvPr>
            <p:ph type="body" idx="1"/>
          </p:nvPr>
        </p:nvSpPr>
        <p:spPr>
          <a:xfrm>
            <a:off x="467544" y="1916833"/>
            <a:ext cx="2818656" cy="252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s-CL">
                <a:solidFill>
                  <a:srgbClr val="374E55"/>
                </a:solidFill>
              </a:rPr>
              <a:t>Los números los podemos representar a través de bloques, monedas, o diversos elementos</a:t>
            </a:r>
            <a:r>
              <a:rPr lang="es-CL"/>
              <a:t>,</a:t>
            </a:r>
            <a:endParaRPr/>
          </a:p>
        </p:txBody>
      </p:sp>
      <p:pic>
        <p:nvPicPr>
          <p:cNvPr id="315" name="Google Shape;31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1705" y="332656"/>
            <a:ext cx="642250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17"/>
          <p:cNvPicPr preferRelativeResize="0"/>
          <p:nvPr/>
        </p:nvPicPr>
        <p:blipFill rotWithShape="1">
          <a:blip r:embed="rId4">
            <a:alphaModFix/>
          </a:blip>
          <a:srcRect l="23086" t="20421" r="67443" b="64211"/>
          <a:stretch/>
        </p:blipFill>
        <p:spPr>
          <a:xfrm>
            <a:off x="827584" y="4221088"/>
            <a:ext cx="648072" cy="576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17"/>
          <p:cNvPicPr preferRelativeResize="0"/>
          <p:nvPr/>
        </p:nvPicPr>
        <p:blipFill rotWithShape="1">
          <a:blip r:embed="rId4">
            <a:alphaModFix/>
          </a:blip>
          <a:srcRect l="41861" t="19830" r="53818" b="57710"/>
          <a:stretch/>
        </p:blipFill>
        <p:spPr>
          <a:xfrm>
            <a:off x="845046" y="5013176"/>
            <a:ext cx="179705" cy="526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17"/>
          <p:cNvPicPr preferRelativeResize="0"/>
          <p:nvPr/>
        </p:nvPicPr>
        <p:blipFill rotWithShape="1">
          <a:blip r:embed="rId4">
            <a:alphaModFix/>
          </a:blip>
          <a:srcRect l="41861" t="19830" r="53818" b="57710"/>
          <a:stretch/>
        </p:blipFill>
        <p:spPr>
          <a:xfrm>
            <a:off x="1835696" y="5035272"/>
            <a:ext cx="179705" cy="526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7"/>
          <p:cNvPicPr preferRelativeResize="0"/>
          <p:nvPr/>
        </p:nvPicPr>
        <p:blipFill rotWithShape="1">
          <a:blip r:embed="rId4">
            <a:alphaModFix/>
          </a:blip>
          <a:srcRect l="41861" t="19830" r="53818" b="57710"/>
          <a:stretch/>
        </p:blipFill>
        <p:spPr>
          <a:xfrm>
            <a:off x="1475656" y="5013175"/>
            <a:ext cx="179705" cy="526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17"/>
          <p:cNvPicPr preferRelativeResize="0"/>
          <p:nvPr/>
        </p:nvPicPr>
        <p:blipFill rotWithShape="1">
          <a:blip r:embed="rId4">
            <a:alphaModFix/>
          </a:blip>
          <a:srcRect l="41861" t="19830" r="53818" b="57710"/>
          <a:stretch/>
        </p:blipFill>
        <p:spPr>
          <a:xfrm>
            <a:off x="1132066" y="5002063"/>
            <a:ext cx="179705" cy="526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17"/>
          <p:cNvPicPr preferRelativeResize="0"/>
          <p:nvPr/>
        </p:nvPicPr>
        <p:blipFill rotWithShape="1">
          <a:blip r:embed="rId4">
            <a:alphaModFix/>
          </a:blip>
          <a:srcRect l="23086" t="20421" r="67443" b="64211"/>
          <a:stretch/>
        </p:blipFill>
        <p:spPr>
          <a:xfrm>
            <a:off x="1838414" y="4234410"/>
            <a:ext cx="648072" cy="576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7"/>
          <p:cNvPicPr preferRelativeResize="0"/>
          <p:nvPr/>
        </p:nvPicPr>
        <p:blipFill rotWithShape="1">
          <a:blip r:embed="rId4">
            <a:alphaModFix/>
          </a:blip>
          <a:srcRect l="59975" t="23375" r="36535" b="70418"/>
          <a:stretch/>
        </p:blipFill>
        <p:spPr>
          <a:xfrm>
            <a:off x="899592" y="5803865"/>
            <a:ext cx="145415" cy="145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7"/>
          <p:cNvPicPr preferRelativeResize="0"/>
          <p:nvPr/>
        </p:nvPicPr>
        <p:blipFill rotWithShape="1">
          <a:blip r:embed="rId4">
            <a:alphaModFix/>
          </a:blip>
          <a:srcRect l="59975" t="23375" r="36535" b="70418"/>
          <a:stretch/>
        </p:blipFill>
        <p:spPr>
          <a:xfrm>
            <a:off x="1115616" y="5805264"/>
            <a:ext cx="145415" cy="145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7"/>
          <p:cNvPicPr preferRelativeResize="0"/>
          <p:nvPr/>
        </p:nvPicPr>
        <p:blipFill rotWithShape="1">
          <a:blip r:embed="rId4">
            <a:alphaModFix/>
          </a:blip>
          <a:srcRect l="59975" t="23375" r="36535" b="70418"/>
          <a:stretch/>
        </p:blipFill>
        <p:spPr>
          <a:xfrm>
            <a:off x="1402249" y="5805264"/>
            <a:ext cx="145415" cy="145415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17"/>
          <p:cNvSpPr txBox="1"/>
          <p:nvPr/>
        </p:nvSpPr>
        <p:spPr>
          <a:xfrm>
            <a:off x="5955299" y="1844824"/>
            <a:ext cx="2818656" cy="432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</a:pPr>
            <a:r>
              <a:rPr lang="es-CL" sz="2400">
                <a:solidFill>
                  <a:srgbClr val="374E55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Los números se leen de izquierda a derecha, y su lectura dependerá de la posición:</a:t>
            </a:r>
            <a:endParaRPr/>
          </a:p>
          <a:p>
            <a:pPr marL="274320" marR="0" lvl="0" indent="-274320" algn="l" rtl="0"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</a:pPr>
            <a:r>
              <a:rPr lang="es-CL" sz="2400">
                <a:solidFill>
                  <a:srgbClr val="374E55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5 cinco</a:t>
            </a:r>
            <a:endParaRPr/>
          </a:p>
          <a:p>
            <a:pPr marL="274320" marR="0" lvl="0" indent="-274320" algn="l" rtl="0"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</a:pPr>
            <a:r>
              <a:rPr lang="es-CL" sz="2400">
                <a:solidFill>
                  <a:srgbClr val="374E55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50 cincuenta</a:t>
            </a:r>
            <a:endParaRPr/>
          </a:p>
          <a:p>
            <a:pPr marL="274320" marR="0" lvl="0" indent="-274320" algn="l" rtl="0"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</a:pPr>
            <a:r>
              <a:rPr lang="es-CL" sz="2400">
                <a:solidFill>
                  <a:srgbClr val="374E55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500 quinientos</a:t>
            </a:r>
            <a:r>
              <a:rPr lang="es-CL" sz="2400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,</a:t>
            </a:r>
            <a:endParaRPr/>
          </a:p>
          <a:p>
            <a:pPr marL="274320" marR="0" lvl="0" indent="-274320" algn="l" rtl="0"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</a:pPr>
            <a:r>
              <a:rPr lang="es-CL" sz="2400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50</a:t>
            </a:r>
            <a:endParaRPr sz="2400">
              <a:solidFill>
                <a:schemeClr val="lt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6" name="Google Shape;326;p17"/>
          <p:cNvSpPr txBox="1"/>
          <p:nvPr/>
        </p:nvSpPr>
        <p:spPr>
          <a:xfrm>
            <a:off x="3156859" y="1902376"/>
            <a:ext cx="2818656" cy="3254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</a:pPr>
            <a:r>
              <a:rPr lang="es-CL" sz="2400">
                <a:solidFill>
                  <a:srgbClr val="374E55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Corresponde al número compuesto por dígitos.</a:t>
            </a:r>
            <a:endParaRPr/>
          </a:p>
          <a:p>
            <a:pPr marL="274320" marR="0" lvl="0" indent="-121920" algn="l" rtl="0"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None/>
            </a:pPr>
            <a:endParaRPr sz="2400">
              <a:solidFill>
                <a:srgbClr val="374E55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274320" marR="0" lvl="0" indent="-274320" algn="l" rtl="0"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</a:pPr>
            <a:r>
              <a:rPr lang="es-CL" sz="2400">
                <a:solidFill>
                  <a:srgbClr val="374E55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243</a:t>
            </a:r>
            <a:endParaRPr/>
          </a:p>
          <a:p>
            <a:pPr marL="274320" marR="0" lvl="0" indent="-274320" algn="l" rtl="0"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</a:pPr>
            <a:r>
              <a:rPr lang="es-CL" sz="2400">
                <a:solidFill>
                  <a:srgbClr val="374E55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47</a:t>
            </a:r>
            <a:endParaRPr/>
          </a:p>
          <a:p>
            <a:pPr marL="274320" marR="0" lvl="0" indent="-274320" algn="l" rtl="0"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</a:pPr>
            <a:r>
              <a:rPr lang="es-CL" sz="2400">
                <a:solidFill>
                  <a:srgbClr val="374E55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1.783</a:t>
            </a:r>
            <a:r>
              <a:rPr lang="es-CL" sz="2400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,</a:t>
            </a:r>
            <a:endParaRPr sz="2400">
              <a:solidFill>
                <a:schemeClr val="lt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240"/>
              <a:buFont typeface="Twentieth Century"/>
              <a:buNone/>
            </a:pPr>
            <a:r>
              <a:rPr lang="es-CL" sz="3240"/>
              <a:t>¿Cómo respondiste en tu guía al finalizar?</a:t>
            </a:r>
            <a:br>
              <a:rPr lang="es-CL" sz="3240"/>
            </a:br>
            <a:r>
              <a:rPr lang="es-CL" sz="3240"/>
              <a:t>Haz clic sobre la alternativa que consideres correcta</a:t>
            </a:r>
            <a:endParaRPr sz="3240"/>
          </a:p>
        </p:txBody>
      </p:sp>
      <p:sp>
        <p:nvSpPr>
          <p:cNvPr id="332" name="Google Shape;332;p18"/>
          <p:cNvSpPr txBox="1">
            <a:spLocks noGrp="1"/>
          </p:cNvSpPr>
          <p:nvPr>
            <p:ph type="body" idx="1"/>
          </p:nvPr>
        </p:nvSpPr>
        <p:spPr>
          <a:xfrm>
            <a:off x="544355" y="1844824"/>
            <a:ext cx="8229600" cy="604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s-CL" sz="3200" b="1"/>
              <a:t>1. El número 4.278 con palabras se escribe:</a:t>
            </a:r>
            <a:endParaRPr/>
          </a:p>
          <a:p>
            <a:pPr marL="274320" lvl="0" indent="-12192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pic>
        <p:nvPicPr>
          <p:cNvPr id="333" name="Google Shape;33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1705" y="332656"/>
            <a:ext cx="642250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18"/>
          <p:cNvSpPr/>
          <p:nvPr/>
        </p:nvSpPr>
        <p:spPr>
          <a:xfrm>
            <a:off x="1043608" y="2636912"/>
            <a:ext cx="366395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800" u="sng">
                <a:solidFill>
                  <a:schemeClr val="hlink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4" action="ppaction://hlinksldjump"/>
              </a:rPr>
              <a:t>a) Cuatro dos siete ocho</a:t>
            </a:r>
            <a:endParaRPr sz="2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5" name="Google Shape;335;p18"/>
          <p:cNvSpPr/>
          <p:nvPr/>
        </p:nvSpPr>
        <p:spPr>
          <a:xfrm>
            <a:off x="1043608" y="3384540"/>
            <a:ext cx="576388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800" u="sng">
                <a:solidFill>
                  <a:schemeClr val="hlink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5" action="ppaction://hlinksldjump"/>
              </a:rPr>
              <a:t>b) Cuatro mil doscientos setenta y ocho</a:t>
            </a:r>
            <a:endParaRPr sz="2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6" name="Google Shape;336;p18"/>
          <p:cNvSpPr/>
          <p:nvPr/>
        </p:nvSpPr>
        <p:spPr>
          <a:xfrm>
            <a:off x="1079456" y="4221088"/>
            <a:ext cx="532786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800" u="sng">
                <a:solidFill>
                  <a:schemeClr val="hlink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6" action="ppaction://hlinksldjump"/>
              </a:rPr>
              <a:t>c) Cuatro mil doscientos siete y ocho</a:t>
            </a:r>
            <a:endParaRPr sz="2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7" name="Google Shape;337;p18"/>
          <p:cNvSpPr/>
          <p:nvPr/>
        </p:nvSpPr>
        <p:spPr>
          <a:xfrm>
            <a:off x="1043608" y="5157192"/>
            <a:ext cx="52685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800" u="sng">
                <a:solidFill>
                  <a:schemeClr val="hlink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7" action="ppaction://hlinksldjump"/>
              </a:rPr>
              <a:t>d) Cuatro doscientos setenta y ocho</a:t>
            </a:r>
            <a:endParaRPr sz="2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9"/>
          <p:cNvSpPr txBox="1">
            <a:spLocks noGrp="1"/>
          </p:cNvSpPr>
          <p:nvPr>
            <p:ph type="title"/>
          </p:nvPr>
        </p:nvSpPr>
        <p:spPr>
          <a:xfrm>
            <a:off x="1763688" y="274638"/>
            <a:ext cx="6923112" cy="1858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600"/>
              <a:buFont typeface="Twentieth Century"/>
              <a:buNone/>
            </a:pPr>
            <a:r>
              <a:rPr lang="es-CL"/>
              <a:t>FELICITACIONES,</a:t>
            </a:r>
            <a:br>
              <a:rPr lang="es-CL"/>
            </a:br>
            <a:r>
              <a:rPr lang="es-CL"/>
              <a:t>LO HICISTE BIEN</a:t>
            </a:r>
            <a:br>
              <a:rPr lang="es-CL"/>
            </a:br>
            <a:r>
              <a:rPr lang="es-CL"/>
              <a:t>ES LA RESPUESTA CORRECTA</a:t>
            </a:r>
            <a:endParaRPr/>
          </a:p>
        </p:txBody>
      </p:sp>
      <p:pic>
        <p:nvPicPr>
          <p:cNvPr id="343" name="Google Shape;34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1705" y="332656"/>
            <a:ext cx="642250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19" descr="Resultado de imagen para niño feliz dibuj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9085" y="2492896"/>
            <a:ext cx="5934075" cy="3000376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19">
            <a:hlinkClick r:id="rId5" action="ppaction://hlinksldjump"/>
          </p:cNvPr>
          <p:cNvSpPr/>
          <p:nvPr/>
        </p:nvSpPr>
        <p:spPr>
          <a:xfrm>
            <a:off x="6588224" y="4041616"/>
            <a:ext cx="1936614" cy="1224136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15875" cap="flat" cmpd="sng">
            <a:solidFill>
              <a:srgbClr val="5570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6" name="Google Shape;346;p19"/>
          <p:cNvSpPr txBox="1"/>
          <p:nvPr/>
        </p:nvSpPr>
        <p:spPr>
          <a:xfrm>
            <a:off x="6660232" y="3933056"/>
            <a:ext cx="179259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Clic aquí para pasar a la otra pregunta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347" name="Google Shape;347;p19" descr="Resultado de imagen para aplausos gif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1168" y="116632"/>
            <a:ext cx="2417048" cy="2530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600"/>
              <a:buFont typeface="Twentieth Century"/>
              <a:buNone/>
            </a:pPr>
            <a:r>
              <a:rPr lang="es-CL"/>
              <a:t>PIÉNSALO BIEN, INTENTA OTRA VEZ.</a:t>
            </a:r>
            <a:endParaRPr/>
          </a:p>
        </p:txBody>
      </p:sp>
      <p:sp>
        <p:nvSpPr>
          <p:cNvPr id="353" name="Google Shape;353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s-CL"/>
              <a:t>.</a:t>
            </a:r>
            <a:endParaRPr/>
          </a:p>
        </p:txBody>
      </p:sp>
      <p:pic>
        <p:nvPicPr>
          <p:cNvPr id="354" name="Google Shape;35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1705" y="332656"/>
            <a:ext cx="642250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20" descr="Resultado de imagen para niño PENSANDO dibuj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87204" y="2852936"/>
            <a:ext cx="2828925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20">
            <a:hlinkClick r:id="rId5" action="ppaction://hlinksldjump"/>
          </p:cNvPr>
          <p:cNvSpPr/>
          <p:nvPr/>
        </p:nvSpPr>
        <p:spPr>
          <a:xfrm>
            <a:off x="6588224" y="4041616"/>
            <a:ext cx="1936614" cy="1224136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15875" cap="flat" cmpd="sng">
            <a:solidFill>
              <a:srgbClr val="5570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7" name="Google Shape;357;p20"/>
          <p:cNvSpPr txBox="1"/>
          <p:nvPr/>
        </p:nvSpPr>
        <p:spPr>
          <a:xfrm>
            <a:off x="6660232" y="3933056"/>
            <a:ext cx="179259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Clic aquí para volver a la pregunta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600"/>
              <a:buFont typeface="Twentieth Century"/>
              <a:buNone/>
            </a:pPr>
            <a:r>
              <a:rPr lang="es-CL"/>
              <a:t>PIÉNSALO BIEN, INTENTA OTRA VEZ.</a:t>
            </a:r>
            <a:endParaRPr/>
          </a:p>
        </p:txBody>
      </p:sp>
      <p:sp>
        <p:nvSpPr>
          <p:cNvPr id="363" name="Google Shape;363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s-CL"/>
              <a:t>..</a:t>
            </a:r>
            <a:endParaRPr/>
          </a:p>
        </p:txBody>
      </p:sp>
      <p:pic>
        <p:nvPicPr>
          <p:cNvPr id="364" name="Google Shape;36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1705" y="332656"/>
            <a:ext cx="642250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21" descr="Resultado de imagen para niño PENSANDO dibuj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87204" y="2852936"/>
            <a:ext cx="2828925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21">
            <a:hlinkClick r:id="rId5" action="ppaction://hlinksldjump"/>
          </p:cNvPr>
          <p:cNvSpPr/>
          <p:nvPr/>
        </p:nvSpPr>
        <p:spPr>
          <a:xfrm>
            <a:off x="6588224" y="4041616"/>
            <a:ext cx="1936614" cy="1224136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15875" cap="flat" cmpd="sng">
            <a:solidFill>
              <a:srgbClr val="5570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7" name="Google Shape;367;p21"/>
          <p:cNvSpPr txBox="1"/>
          <p:nvPr/>
        </p:nvSpPr>
        <p:spPr>
          <a:xfrm>
            <a:off x="6660232" y="3933056"/>
            <a:ext cx="179259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Clic aquí para volver a la pregunta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Paja">
  <a:themeElements>
    <a:clrScheme name="Paja">
      <a:dk1>
        <a:srgbClr val="000000"/>
      </a:dk1>
      <a:lt1>
        <a:srgbClr val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502</Words>
  <Application>Microsoft Office PowerPoint</Application>
  <PresentationFormat>Presentación en pantalla (4:3)</PresentationFormat>
  <Paragraphs>69</Paragraphs>
  <Slides>16</Slides>
  <Notes>16</Notes>
  <HiddenSlides>9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Paja</vt:lpstr>
      <vt:lpstr>APOYO GUÍA N° 3</vt:lpstr>
      <vt:lpstr>Inicio: Página 28</vt:lpstr>
      <vt:lpstr>Desarrollo: Recordemos</vt:lpstr>
      <vt:lpstr>Unidad de Mil</vt:lpstr>
      <vt:lpstr>NÚMEROS</vt:lpstr>
      <vt:lpstr>¿Cómo respondiste en tu guía al finalizar? Haz clic sobre la alternativa que consideres correcta</vt:lpstr>
      <vt:lpstr>FELICITACIONES, LO HICISTE BIEN ES LA RESPUESTA CORRECTA</vt:lpstr>
      <vt:lpstr>PIÉNSALO BIEN, INTENTA OTRA VEZ.</vt:lpstr>
      <vt:lpstr>PIÉNSALO BIEN, INTENTA OTRA VEZ.</vt:lpstr>
      <vt:lpstr>PIÉNSALO BIEN, INTENTA OTRA VEZ.</vt:lpstr>
      <vt:lpstr>La representación del número 3.174 es:</vt:lpstr>
      <vt:lpstr>.PIÉNSALO BIEN, INTENTA OTRA VEZ.</vt:lpstr>
      <vt:lpstr>PIÉNSALO BIEN, INTENTA OTRA VEZ.</vt:lpstr>
      <vt:lpstr>PIÉNSALO BIEN, INTENTALO OTRA VEZ</vt:lpstr>
      <vt:lpstr>PIÉNSALO BIEN, INTENTALO OTRA VEZ</vt:lpstr>
      <vt:lpstr>FELICITACIONES, LO HICISTE BIEN ES LA RESPUESTA CORRECTA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APOYO GUÍA N° 3</dc:title>
  <dc:creator>Notebook10</dc:creator>
  <cp:lastModifiedBy>Notebook10</cp:lastModifiedBy>
  <cp:revision>1</cp:revision>
  <dcterms:modified xsi:type="dcterms:W3CDTF">2020-03-29T01:04:44Z</dcterms:modified>
</cp:coreProperties>
</file>