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7" r:id="rId3"/>
    <p:sldId id="258" r:id="rId4"/>
    <p:sldId id="260" r:id="rId5"/>
    <p:sldId id="262" r:id="rId6"/>
    <p:sldId id="264" r:id="rId7"/>
    <p:sldId id="265" r:id="rId8"/>
    <p:sldId id="268" r:id="rId9"/>
    <p:sldId id="266" r:id="rId10"/>
    <p:sldId id="263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E32BB32-F406-4633-8A56-741525905085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00AD2A6-5153-42BE-9967-142DB0BF9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4571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BB32-F406-4633-8A56-741525905085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D2A6-5153-42BE-9967-142DB0BF9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055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BB32-F406-4633-8A56-741525905085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D2A6-5153-42BE-9967-142DB0BF9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003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BB32-F406-4633-8A56-741525905085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D2A6-5153-42BE-9967-142DB0BF9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5899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BB32-F406-4633-8A56-741525905085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D2A6-5153-42BE-9967-142DB0BF9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527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BB32-F406-4633-8A56-741525905085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D2A6-5153-42BE-9967-142DB0BF9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803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BB32-F406-4633-8A56-741525905085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D2A6-5153-42BE-9967-142DB0BF9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87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BB32-F406-4633-8A56-741525905085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D2A6-5153-42BE-9967-142DB0BF9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557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BB32-F406-4633-8A56-741525905085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D2A6-5153-42BE-9967-142DB0BF9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756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BB32-F406-4633-8A56-741525905085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00AD2A6-5153-42BE-9967-142DB0BF9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70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E32BB32-F406-4633-8A56-741525905085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00AD2A6-5153-42BE-9967-142DB0BF9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761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E32BB32-F406-4633-8A56-741525905085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00AD2A6-5153-42BE-9967-142DB0BF9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528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3504" y="462844"/>
            <a:ext cx="10782300" cy="4233334"/>
          </a:xfrm>
        </p:spPr>
        <p:txBody>
          <a:bodyPr/>
          <a:lstStyle/>
          <a:p>
            <a:pPr algn="ctr"/>
            <a:r>
              <a:rPr lang="es-CL" dirty="0">
                <a:latin typeface="Comic Sans MS" panose="030F0702030302020204" pitchFamily="66" charset="0"/>
              </a:rPr>
              <a:t> TEXTO INFORMATIVO</a:t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>
                <a:latin typeface="Comic Sans MS" panose="030F0702030302020204" pitchFamily="66" charset="0"/>
              </a:rPr>
              <a:t>” La carta”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67512" y="4809066"/>
            <a:ext cx="9228201" cy="1043729"/>
          </a:xfrm>
        </p:spPr>
        <p:txBody>
          <a:bodyPr>
            <a:normAutofit lnSpcReduction="10000"/>
          </a:bodyPr>
          <a:lstStyle/>
          <a:p>
            <a:pPr algn="ctr"/>
            <a:r>
              <a:rPr lang="es-CL" dirty="0"/>
              <a:t>4°A-B-C</a:t>
            </a:r>
          </a:p>
          <a:p>
            <a:pPr algn="ctr"/>
            <a:r>
              <a:rPr lang="es-CL" dirty="0"/>
              <a:t>Profesor.  JACQUELINE PERRET</a:t>
            </a:r>
          </a:p>
        </p:txBody>
      </p:sp>
      <p:pic>
        <p:nvPicPr>
          <p:cNvPr id="4" name="Picture 2" descr="Lo que acabamos de leer fue… La carta Tercero Básico. - ppt descargar">
            <a:extLst>
              <a:ext uri="{FF2B5EF4-FFF2-40B4-BE49-F238E27FC236}">
                <a16:creationId xmlns:a16="http://schemas.microsoft.com/office/drawing/2014/main" id="{D1A40F81-A2AC-4AA7-AA86-DF256FB039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" r="17053" b="38417"/>
          <a:stretch/>
        </p:blipFill>
        <p:spPr bwMode="auto">
          <a:xfrm>
            <a:off x="603503" y="158045"/>
            <a:ext cx="3573386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1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426" y="5508442"/>
            <a:ext cx="11578106" cy="1182652"/>
          </a:xfrm>
        </p:spPr>
        <p:txBody>
          <a:bodyPr>
            <a:normAutofit/>
          </a:bodyPr>
          <a:lstStyle/>
          <a:p>
            <a:pPr algn="ctr"/>
            <a:r>
              <a:rPr lang="es-CL" dirty="0"/>
              <a:t>¡</a:t>
            </a:r>
            <a:r>
              <a:rPr lang="es-CL" dirty="0">
                <a:latin typeface="Arial Rounded MT Bold" panose="020F0704030504030204" pitchFamily="34" charset="0"/>
              </a:rPr>
              <a:t>Vamos a escribir nuestra carta</a:t>
            </a:r>
            <a:r>
              <a:rPr lang="es-CL" dirty="0"/>
              <a:t>!</a:t>
            </a:r>
          </a:p>
        </p:txBody>
      </p:sp>
      <p:pic>
        <p:nvPicPr>
          <p:cNvPr id="6146" name="Picture 2" descr="Resultado de imagen para gif celebrand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98" y="0"/>
            <a:ext cx="9801498" cy="550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50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 que acabamos de leer fue… La carta Tercero Básico. - ppt descargar">
            <a:extLst>
              <a:ext uri="{FF2B5EF4-FFF2-40B4-BE49-F238E27FC236}">
                <a16:creationId xmlns:a16="http://schemas.microsoft.com/office/drawing/2014/main" id="{50752880-280A-43E7-BB32-BFEF61489E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84"/>
          <a:stretch/>
        </p:blipFill>
        <p:spPr bwMode="auto">
          <a:xfrm>
            <a:off x="304800" y="361245"/>
            <a:ext cx="4176889" cy="137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pt lenguaje la carta">
            <a:extLst>
              <a:ext uri="{FF2B5EF4-FFF2-40B4-BE49-F238E27FC236}">
                <a16:creationId xmlns:a16="http://schemas.microsoft.com/office/drawing/2014/main" id="{B91C2E88-119C-4EC0-99DE-E5033CEBD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688" y="891822"/>
            <a:ext cx="7405511" cy="531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298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/>
              <a:t>Es un texto no literario, es decir, está escrito para cumplir una función.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6274" y="5602309"/>
            <a:ext cx="10753725" cy="613437"/>
          </a:xfrm>
        </p:spPr>
        <p:txBody>
          <a:bodyPr>
            <a:normAutofit lnSpcReduction="10000"/>
          </a:bodyPr>
          <a:lstStyle/>
          <a:p>
            <a:pPr algn="ctr"/>
            <a:r>
              <a:rPr lang="es-CL" sz="4000" b="1" dirty="0">
                <a:solidFill>
                  <a:srgbClr val="00B0F0"/>
                </a:solidFill>
              </a:rPr>
              <a:t>¿Cuál es esa función?</a:t>
            </a:r>
          </a:p>
        </p:txBody>
      </p:sp>
      <p:pic>
        <p:nvPicPr>
          <p:cNvPr id="3076" name="Picture 4" descr="Imagen relacionad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957" y="2157731"/>
            <a:ext cx="5807343" cy="319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311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23516" y="884126"/>
            <a:ext cx="6613682" cy="4884496"/>
          </a:xfrm>
        </p:spPr>
        <p:txBody>
          <a:bodyPr>
            <a:noAutofit/>
          </a:bodyPr>
          <a:lstStyle/>
          <a:p>
            <a:pPr algn="ctr"/>
            <a:r>
              <a:rPr lang="es-CL" sz="4000" dirty="0">
                <a:solidFill>
                  <a:srgbClr val="FF0000"/>
                </a:solidFill>
              </a:rPr>
              <a:t>Su propósito </a:t>
            </a:r>
            <a:r>
              <a:rPr lang="es-CL" sz="4000" dirty="0">
                <a:solidFill>
                  <a:srgbClr val="002060"/>
                </a:solidFill>
              </a:rPr>
              <a:t>es saludar, invitar, informar , felicitar, hablar de la vida familiar.</a:t>
            </a:r>
          </a:p>
          <a:p>
            <a:pPr algn="ctr"/>
            <a:endParaRPr lang="es-CL" sz="4000" b="1" i="1" u="sng" dirty="0">
              <a:solidFill>
                <a:srgbClr val="002060"/>
              </a:solidFill>
            </a:endParaRPr>
          </a:p>
          <a:p>
            <a:pPr algn="ctr"/>
            <a:r>
              <a:rPr lang="es-CL" sz="4000" dirty="0">
                <a:solidFill>
                  <a:srgbClr val="002060"/>
                </a:solidFill>
              </a:rPr>
              <a:t>Pertenece a la </a:t>
            </a:r>
            <a:r>
              <a:rPr lang="es-CL" sz="4000" dirty="0">
                <a:solidFill>
                  <a:srgbClr val="FF0000"/>
                </a:solidFill>
              </a:rPr>
              <a:t>función informativa</a:t>
            </a:r>
            <a:r>
              <a:rPr lang="es-CL" sz="4000" dirty="0">
                <a:solidFill>
                  <a:srgbClr val="002060"/>
                </a:solidFill>
              </a:rPr>
              <a:t> permite informar y a la vez interactuar.</a:t>
            </a:r>
          </a:p>
        </p:txBody>
      </p:sp>
      <p:pic>
        <p:nvPicPr>
          <p:cNvPr id="3074" name="Picture 2" descr="LA CARTA Y SUS CARACTERÍSTICAS (BIEN EXPLICADO) - YouTube">
            <a:extLst>
              <a:ext uri="{FF2B5EF4-FFF2-40B4-BE49-F238E27FC236}">
                <a16:creationId xmlns:a16="http://schemas.microsoft.com/office/drawing/2014/main" id="{6C264BED-8C13-40FE-85C5-D93B900D5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89" y="440267"/>
            <a:ext cx="3962400" cy="452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532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¿Y cuáles de éstos textos pertenecen a los  informativos?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6656" y="2483556"/>
            <a:ext cx="10753725" cy="3294309"/>
          </a:xfrm>
        </p:spPr>
        <p:txBody>
          <a:bodyPr>
            <a:normAutofit/>
          </a:bodyPr>
          <a:lstStyle/>
          <a:p>
            <a:pPr algn="ctr"/>
            <a:endParaRPr lang="es-CL" sz="6000" b="1" dirty="0">
              <a:solidFill>
                <a:srgbClr val="00B050"/>
              </a:solidFill>
            </a:endParaRPr>
          </a:p>
          <a:p>
            <a:pPr algn="ctr"/>
            <a:r>
              <a:rPr lang="es-CL" sz="6000" b="1" dirty="0">
                <a:solidFill>
                  <a:srgbClr val="00B050"/>
                </a:solidFill>
              </a:rPr>
              <a:t>¡Súper fácil!</a:t>
            </a:r>
          </a:p>
          <a:p>
            <a:pPr lvl="6" algn="ctr"/>
            <a:r>
              <a:rPr lang="es-CL" sz="5400" b="1" dirty="0"/>
              <a:t>Tú ya los conoces casi todos</a:t>
            </a:r>
          </a:p>
        </p:txBody>
      </p:sp>
    </p:spTree>
    <p:extLst>
      <p:ext uri="{BB962C8B-B14F-4D97-AF65-F5344CB8AC3E}">
        <p14:creationId xmlns:p14="http://schemas.microsoft.com/office/powerpoint/2010/main" val="390425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gif notic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7" y="666958"/>
            <a:ext cx="32004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259937" y="2486234"/>
            <a:ext cx="207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Las noticias</a:t>
            </a:r>
          </a:p>
        </p:txBody>
      </p:sp>
      <p:pic>
        <p:nvPicPr>
          <p:cNvPr id="7172" name="Picture 4" descr="Resultado de imagen para gif carta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075" y="-335551"/>
            <a:ext cx="4450091" cy="413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5184830" y="2778621"/>
            <a:ext cx="1874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Las cartas</a:t>
            </a:r>
          </a:p>
        </p:txBody>
      </p:sp>
      <p:pic>
        <p:nvPicPr>
          <p:cNvPr id="7174" name="Picture 6" descr="Resultado de imagen para gif escribiend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32" y="45662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9446358" y="845315"/>
            <a:ext cx="2374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/>
              <a:t>Biografía y autobiografía</a:t>
            </a:r>
          </a:p>
        </p:txBody>
      </p:sp>
      <p:pic>
        <p:nvPicPr>
          <p:cNvPr id="7176" name="Picture 8" descr="Resultado de imagen para gif diario de vid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56" y="3415436"/>
            <a:ext cx="2536110" cy="247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961577" y="5894484"/>
            <a:ext cx="3172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/>
              <a:t>Diarios de vida</a:t>
            </a:r>
          </a:p>
        </p:txBody>
      </p:sp>
      <p:pic>
        <p:nvPicPr>
          <p:cNvPr id="12" name="Picture 2" descr="la tierra comprensiÃ³n lectora                                                                                                                                                                                 MÃ¡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67"/>
          <a:stretch/>
        </p:blipFill>
        <p:spPr bwMode="auto">
          <a:xfrm>
            <a:off x="6036748" y="3799405"/>
            <a:ext cx="2775692" cy="193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8373891" y="5462395"/>
            <a:ext cx="31725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/>
              <a:t>Artículos informativos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271828" y="5913386"/>
            <a:ext cx="1874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Infografías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9051814" y="3223408"/>
            <a:ext cx="2252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Entrevistas</a:t>
            </a:r>
          </a:p>
        </p:txBody>
      </p:sp>
    </p:spTree>
    <p:extLst>
      <p:ext uri="{BB962C8B-B14F-4D97-AF65-F5344CB8AC3E}">
        <p14:creationId xmlns:p14="http://schemas.microsoft.com/office/powerpoint/2010/main" val="299320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 carta y el recado.ppt">
            <a:extLst>
              <a:ext uri="{FF2B5EF4-FFF2-40B4-BE49-F238E27FC236}">
                <a16:creationId xmlns:a16="http://schemas.microsoft.com/office/drawing/2014/main" id="{C82A27A1-D91D-4577-A386-3E5717BA0D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7" y="586846"/>
            <a:ext cx="3883378" cy="525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artes De La Carta Para Niños Ppt - Noticias Niños">
            <a:extLst>
              <a:ext uri="{FF2B5EF4-FFF2-40B4-BE49-F238E27FC236}">
                <a16:creationId xmlns:a16="http://schemas.microsoft.com/office/drawing/2014/main" id="{C8BC163F-2B79-47C3-A423-B318D9D6B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1185332"/>
            <a:ext cx="5974820" cy="495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363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a carta informal y los elementos que la integran - YouTube">
            <a:extLst>
              <a:ext uri="{FF2B5EF4-FFF2-40B4-BE49-F238E27FC236}">
                <a16:creationId xmlns:a16="http://schemas.microsoft.com/office/drawing/2014/main" id="{EB12E1CC-335E-4D2A-8037-97B49AD232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7" y="406400"/>
            <a:ext cx="95504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963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8201" y="-1849332"/>
            <a:ext cx="10772775" cy="1658198"/>
          </a:xfrm>
        </p:spPr>
        <p:txBody>
          <a:bodyPr/>
          <a:lstStyle/>
          <a:p>
            <a:pPr algn="ctr"/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6656" y="156210"/>
            <a:ext cx="10753725" cy="5621655"/>
          </a:xfrm>
        </p:spPr>
        <p:txBody>
          <a:bodyPr>
            <a:normAutofit/>
          </a:bodyPr>
          <a:lstStyle/>
          <a:p>
            <a:r>
              <a:rPr lang="es-CL" sz="3600" dirty="0"/>
              <a:t>-</a:t>
            </a:r>
            <a:r>
              <a:rPr lang="es-CL" sz="3200" b="1" dirty="0">
                <a:solidFill>
                  <a:srgbClr val="00B050"/>
                </a:solidFill>
                <a:latin typeface="Albertus Extra Bold" panose="020E0802040304020204" pitchFamily="34" charset="0"/>
              </a:rPr>
              <a:t>MIREMOS UN EJEMPLO : TIPOS DE CARTAS</a:t>
            </a:r>
          </a:p>
          <a:p>
            <a:r>
              <a:rPr lang="es-CL" sz="2000" b="1" dirty="0">
                <a:solidFill>
                  <a:srgbClr val="FF0000"/>
                </a:solidFill>
                <a:latin typeface="Albertus Extra Bold" panose="020E0802040304020204" pitchFamily="34" charset="0"/>
              </a:rPr>
              <a:t>      C</a:t>
            </a:r>
            <a:r>
              <a:rPr lang="es-CL" b="1" dirty="0">
                <a:solidFill>
                  <a:srgbClr val="FF0000"/>
                </a:solidFill>
                <a:latin typeface="Albertus Extra Bold" panose="020E0802040304020204" pitchFamily="34" charset="0"/>
              </a:rPr>
              <a:t>arta Formal                                       Carta Informal</a:t>
            </a:r>
          </a:p>
        </p:txBody>
      </p:sp>
      <p:pic>
        <p:nvPicPr>
          <p:cNvPr id="5124" name="Picture 4" descr="Ejemplo de carta informal">
            <a:extLst>
              <a:ext uri="{FF2B5EF4-FFF2-40B4-BE49-F238E27FC236}">
                <a16:creationId xmlns:a16="http://schemas.microsoft.com/office/drawing/2014/main" id="{C459A19D-643F-4A8D-9970-04772DB7C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806222"/>
            <a:ext cx="4684889" cy="414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jemplo de Carta Formal">
            <a:extLst>
              <a:ext uri="{FF2B5EF4-FFF2-40B4-BE49-F238E27FC236}">
                <a16:creationId xmlns:a16="http://schemas.microsoft.com/office/drawing/2014/main" id="{92CA3139-9089-46B6-99BF-7ECF19B82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16" y="1580444"/>
            <a:ext cx="5086024" cy="493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364680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a">
  <a:themeElements>
    <a:clrScheme name="Metropolitana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Metropolita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3ACF124-275F-44F2-8DE0-0A75506982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TM03457491[[fn=Metrópoli]]</Template>
  <TotalTime>128</TotalTime>
  <Words>122</Words>
  <Application>Microsoft Office PowerPoint</Application>
  <PresentationFormat>Panorámica</PresentationFormat>
  <Paragraphs>22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Albertus Extra Bold</vt:lpstr>
      <vt:lpstr>Arial</vt:lpstr>
      <vt:lpstr>Arial Rounded MT Bold</vt:lpstr>
      <vt:lpstr>Calibri Light</vt:lpstr>
      <vt:lpstr>Comic Sans MS</vt:lpstr>
      <vt:lpstr>Metropolitana</vt:lpstr>
      <vt:lpstr> TEXTO INFORMATIVO ” La carta”</vt:lpstr>
      <vt:lpstr>Presentación de PowerPoint</vt:lpstr>
      <vt:lpstr>Es un texto no literario, es decir, está escrito para cumplir una función.</vt:lpstr>
      <vt:lpstr>Presentación de PowerPoint</vt:lpstr>
      <vt:lpstr>¿Y cuáles de éstos textos pertenecen a los  informativos?</vt:lpstr>
      <vt:lpstr>Presentación de PowerPoint</vt:lpstr>
      <vt:lpstr>Presentación de PowerPoint</vt:lpstr>
      <vt:lpstr>Presentación de PowerPoint</vt:lpstr>
      <vt:lpstr>Presentación de PowerPoint</vt:lpstr>
      <vt:lpstr>¡Vamos a escribir nuestra carta!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TEXTO INFORMATIVO</dc:title>
  <dc:creator>Mayo</dc:creator>
  <cp:lastModifiedBy>JACQUELINE</cp:lastModifiedBy>
  <cp:revision>27</cp:revision>
  <dcterms:created xsi:type="dcterms:W3CDTF">2019-05-02T01:27:27Z</dcterms:created>
  <dcterms:modified xsi:type="dcterms:W3CDTF">2020-09-22T12:48:45Z</dcterms:modified>
</cp:coreProperties>
</file>