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6D71A-7E2C-4430-B1D4-7A58EB3A2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6DD812-0637-4F77-A98D-7002EFD05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E1AF0E-76DF-4891-A96F-DA5A86D3B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09938B-13D0-4FAD-93B0-873477DC1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3DDB12-7BB3-4EDA-A336-F755D9DA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67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B7DDA-8002-4319-B784-EA0DE32C9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4346A1-3EB5-46D7-8D1A-A0B01EB14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3F032A-38EA-4196-BE0F-4494EAFA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AB8DFE-E080-481A-8DE7-9EAE3403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AFB4B-0B0B-49C8-B977-3569E835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56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805E2C-1BAF-4AD3-BD48-328601CAF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39F409-BDA6-4351-9C9B-F234F5657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00DB9-49AC-4CD3-8CAA-B5040FBB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0E801D-5C31-4D70-8777-BDEAFC86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A61DD-B91C-493C-8C1C-B7AF7706F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31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0A634-A1EC-4609-8D01-5B66E4A7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A9C0EB-C285-438D-867F-368557DA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4B89D3-CAF2-4591-AEE8-A5D7C8B4C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5151D5-72AC-4398-B881-BCBF7E87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A4C030-4EC3-4E94-91B8-98BFE170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55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95A36-8A0D-4CF5-8126-AED6489A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A2743E-D8B1-4D1F-A387-CF81DDD5B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B94EAF-6B42-4AA9-97D0-C1B8C390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C525F7-81B1-4776-BCD4-879ECF35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519AEF-32DC-469B-A2FF-FBCB3AC24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6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8344A4-9A71-4DE2-A53C-ECF62347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E46EB7-9825-46FC-8077-F01D45261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9DE722-6482-4101-8A11-646432182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CCD3C9-4EF8-49C4-B763-5C9B0D203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5F46C6-7136-43E4-969D-0B74D72C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F5D812-5E56-4FE3-8459-40BAEBC1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05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299C0-67AE-41ED-BA99-C6BE898C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1D9EF4-C2B5-4509-B907-38F298285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836C8F-B17C-490D-A4AC-36E9E0654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E57C36-3E8D-4605-AEF7-84FC268E5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A8A439-7657-418C-9B98-40518B512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3E7E0DF-8797-4E37-A951-4573EC3F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D4E5AE-39C6-404B-876E-0A01745C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8E74B6-851D-4360-86E2-E96A5CDD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77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C3AB6-0ACA-4D03-A277-E2C3F41D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8CD02C-10CA-469D-8242-64EB33D1A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0D3F9E-BFAF-46F7-B493-EB59C4AB3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70E032F-DB3A-47DD-BB81-10E66A2F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46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8AAF38-498B-4A2A-A84A-9E13F0CE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2E6971-0E22-41CD-A349-34DBCB05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38B053-5EEC-400C-A021-721C584A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6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A03A9-2BDF-40F1-B51A-9FBA90CB1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8BC8D-6137-4F83-B5D4-DE4C0EB2C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D09B7F-A5E7-4196-BF82-3C52366A4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96372C-CA8D-41F9-B3B8-F37D8834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614B3-1B39-411E-A02C-3231003C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A9CA0D-0789-40D2-8460-166A4355F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222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0064A-173D-4F2F-B236-2465DCB0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5A469A8-BBA1-4791-B12E-201E7564D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A75230-4178-4B38-990B-A7DE2A679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1F93B-62C3-4F45-81B6-1D9D0D68A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761124-237E-43A1-875B-2248C0B3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3046AB-6DC0-41B7-9541-E5BE6564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26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12B8F1-DBEA-4808-A44A-E3A70CF6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3E6DD6-D5FA-4CB3-B02B-133994399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9E8B48-1642-4130-9898-A5AC2A1AE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3D8E-FA08-44BE-919D-39DAD5099666}" type="datetimeFigureOut">
              <a:rPr lang="es-CL" smtClean="0"/>
              <a:t>30-06-2020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BF65D2-173E-43AE-8B2A-6740376C6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213231-9FDF-404F-ACCC-8249C5F44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31F3A-5764-4A12-89C8-BE23B84231E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971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n 1" descr="Niños Leyendo Libros Vector | Imágenes premium de alta resolución">
            <a:extLst>
              <a:ext uri="{FF2B5EF4-FFF2-40B4-BE49-F238E27FC236}">
                <a16:creationId xmlns:a16="http://schemas.microsoft.com/office/drawing/2014/main" id="{0D65997D-EBB5-45A2-B755-CAAF774F7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715" y="696847"/>
            <a:ext cx="318135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2" descr="insignia colegio azulita">
            <a:extLst>
              <a:ext uri="{FF2B5EF4-FFF2-40B4-BE49-F238E27FC236}">
                <a16:creationId xmlns:a16="http://schemas.microsoft.com/office/drawing/2014/main" id="{8E1B36D6-9007-4AC7-A2C9-E8C623790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286" y="487297"/>
            <a:ext cx="3714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B15E56D-A838-4C6E-9461-2E673F87E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628" y="9063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6ACD97-816C-486D-A405-33BED9E1E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114" y="5834327"/>
            <a:ext cx="632592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121275" algn="l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121275" algn="l"/>
                <a:tab pos="5611813" algn="r"/>
              </a:tabLst>
            </a:pP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CORREO DOCENTE: </a:t>
            </a:r>
            <a:r>
              <a:rPr kumimoji="0" lang="es-CL" altLang="es-CL" sz="1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jacqueline.perret@colegio-mineralelteniente.cl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121275" algn="l"/>
                <a:tab pos="5611813" algn="r"/>
              </a:tabLst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33E34-93FB-49A3-9D8F-999A0E9A3441}"/>
              </a:ext>
            </a:extLst>
          </p:cNvPr>
          <p:cNvSpPr/>
          <p:nvPr/>
        </p:nvSpPr>
        <p:spPr>
          <a:xfrm>
            <a:off x="995423" y="842329"/>
            <a:ext cx="8414795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</a:p>
          <a:p>
            <a:r>
              <a:rPr lang="es-CL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</a:p>
          <a:p>
            <a:r>
              <a:rPr lang="es-CL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s-CL" sz="28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   DE        APOYO </a:t>
            </a: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r>
              <a:rPr lang="es-ES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prstClr val="black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                                  UNIDAD 1 GUÍA 14</a:t>
            </a:r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r>
              <a:rPr lang="es-CL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cs typeface="Times New Roman" panose="02020603050405020304" pitchFamily="18" charset="0"/>
              </a:rPr>
              <a:t>                             </a:t>
            </a:r>
            <a:b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</a:rPr>
            </a:br>
            <a: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</a:rPr>
              <a:t>                                </a:t>
            </a:r>
            <a:r>
              <a:rPr lang="es-ES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prstClr val="black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LENGUAJE Y COMUNICACIÓN</a:t>
            </a:r>
          </a:p>
          <a:p>
            <a:endParaRPr lang="es-ES" sz="2000" dirty="0">
              <a:solidFill>
                <a:prstClr val="black"/>
              </a:solidFill>
              <a:latin typeface="Bodoni" panose="02070603060706020303" pitchFamily="18" charset="0"/>
            </a:endParaRPr>
          </a:p>
          <a:p>
            <a:r>
              <a:rPr lang="es-ES" sz="20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prstClr val="black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                               CUARTO AÑOS A – B  - C</a:t>
            </a:r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sz="2000" dirty="0"/>
          </a:p>
        </p:txBody>
      </p:sp>
      <p:pic>
        <p:nvPicPr>
          <p:cNvPr id="2055" name="Picture 7" descr="El cuento. estructura y elementos">
            <a:extLst>
              <a:ext uri="{FF2B5EF4-FFF2-40B4-BE49-F238E27FC236}">
                <a16:creationId xmlns:a16="http://schemas.microsoft.com/office/drawing/2014/main" id="{C4E99C0A-6640-4108-BD77-597F8EFE6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86" y="2018938"/>
            <a:ext cx="2466975" cy="31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28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112B4A3-3ECB-4B8F-B208-1EB9B18D6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57" y="391844"/>
            <a:ext cx="10080976" cy="13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142D17A-E2A0-49A3-B1B6-98CF8D8D8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8" y="459267"/>
            <a:ext cx="10272888" cy="7571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3600" b="1" i="0" u="none" strike="noStrike" cap="none" normalizeH="0" baseline="0" dirty="0">
                <a:ln>
                  <a:noFill/>
                </a:ln>
                <a:solidFill>
                  <a:srgbClr val="AEAAAA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3600" b="1" dirty="0">
              <a:solidFill>
                <a:srgbClr val="AEAAAA"/>
              </a:solidFill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600" b="1" i="0" u="none" strike="noStrike" cap="none" normalizeH="0" baseline="0" dirty="0">
              <a:ln>
                <a:noFill/>
              </a:ln>
              <a:solidFill>
                <a:srgbClr val="AEAAAA"/>
              </a:solidFill>
              <a:effectLst/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BA7D6E9-E7AF-4E02-871D-708AF33DC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416F139-65C5-40FC-9FC3-1DEB32456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57" y="-3158717"/>
            <a:ext cx="10600265" cy="10525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2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2600" dirty="0">
                <a:solidFill>
                  <a:srgbClr val="FF0000"/>
                </a:solidFill>
                <a:latin typeface="Albertus Extra Bold" panose="020E08020403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CUENTO Y SUS PARTES: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2600" dirty="0">
                <a:solidFill>
                  <a:srgbClr val="FF0000"/>
                </a:solidFill>
                <a:latin typeface="Albertus Extra Bold" panose="020E08020403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2600" dirty="0">
                <a:solidFill>
                  <a:srgbClr val="FF0000"/>
                </a:solidFill>
                <a:latin typeface="Albertus Extra Bold" panose="020E08020403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2600" dirty="0">
                <a:solidFill>
                  <a:srgbClr val="FF0000"/>
                </a:solidFill>
                <a:latin typeface="Albertus Extra Bold" panose="020E08020403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CUENTO Y SUS PARTES: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dirty="0">
                <a:solidFill>
                  <a:srgbClr val="C00000"/>
                </a:solidFill>
                <a:latin typeface="Albertus Extra Bold" panose="020E0802040304020204" pitchFamily="34" charset="0"/>
              </a:rPr>
              <a:t>Es una narración corta, en la </a:t>
            </a:r>
            <a:r>
              <a:rPr lang="es-MX" sz="20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que</a:t>
            </a:r>
            <a:r>
              <a:rPr lang="es-MX" sz="2000" dirty="0">
                <a:solidFill>
                  <a:srgbClr val="C00000"/>
                </a:solidFill>
                <a:latin typeface="Albertus Extra Bold" panose="020E0802040304020204" pitchFamily="34" charset="0"/>
              </a:rPr>
              <a:t> participan personajes reales o imaginarios. El lenguaje </a:t>
            </a:r>
            <a:r>
              <a:rPr lang="es-MX" sz="20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que</a:t>
            </a:r>
            <a:r>
              <a:rPr lang="es-MX" sz="2000" dirty="0">
                <a:solidFill>
                  <a:srgbClr val="C00000"/>
                </a:solidFill>
                <a:latin typeface="Albertus Extra Bold" panose="020E0802040304020204" pitchFamily="34" charset="0"/>
              </a:rPr>
              <a:t> se utiliza en ellos es sencillo para </a:t>
            </a:r>
            <a:r>
              <a:rPr lang="es-MX" sz="2000" b="1" dirty="0">
                <a:solidFill>
                  <a:srgbClr val="C00000"/>
                </a:solidFill>
                <a:latin typeface="Albertus Extra Bold" panose="020E0802040304020204" pitchFamily="34" charset="0"/>
              </a:rPr>
              <a:t>que</a:t>
            </a:r>
            <a:r>
              <a:rPr lang="es-MX" sz="2000" dirty="0">
                <a:solidFill>
                  <a:srgbClr val="C00000"/>
                </a:solidFill>
                <a:latin typeface="Albertus Extra Bold" panose="020E0802040304020204" pitchFamily="34" charset="0"/>
              </a:rPr>
              <a:t> pueda ser entendido por personas de todas las edades. A su vez presenta tres tiempos(inicio, nudo y desenlace)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CL" altLang="es-CL" sz="2000" dirty="0">
              <a:solidFill>
                <a:srgbClr val="C0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L" altLang="es-CL" sz="2600" dirty="0">
              <a:solidFill>
                <a:srgbClr val="FF0000"/>
              </a:solidFill>
              <a:latin typeface="Albertus Extra Bold" panose="020E08020403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2" name="Picture 10" descr="El Cuento - Lessons - Tes Teach">
            <a:extLst>
              <a:ext uri="{FF2B5EF4-FFF2-40B4-BE49-F238E27FC236}">
                <a16:creationId xmlns:a16="http://schemas.microsoft.com/office/drawing/2014/main" id="{E5BE86F4-53A9-4E4F-A21A-849CBC5CE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957" y="3059289"/>
            <a:ext cx="7586134" cy="318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epe Pelayo">
            <a:extLst>
              <a:ext uri="{FF2B5EF4-FFF2-40B4-BE49-F238E27FC236}">
                <a16:creationId xmlns:a16="http://schemas.microsoft.com/office/drawing/2014/main" id="{A7033120-FD50-4183-82CE-268CB206E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309173"/>
            <a:ext cx="3307643" cy="171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83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IGUITOS DE SEGUNDO: Escritores Creativos">
            <a:extLst>
              <a:ext uri="{FF2B5EF4-FFF2-40B4-BE49-F238E27FC236}">
                <a16:creationId xmlns:a16="http://schemas.microsoft.com/office/drawing/2014/main" id="{D634A20D-E077-4DC2-B4BF-AA656B77E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97" y="751315"/>
            <a:ext cx="4537128" cy="494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echa: a la izquierda y derecha 4">
            <a:extLst>
              <a:ext uri="{FF2B5EF4-FFF2-40B4-BE49-F238E27FC236}">
                <a16:creationId xmlns:a16="http://schemas.microsoft.com/office/drawing/2014/main" id="{95CE2016-197E-482B-BC9F-F506A7F79674}"/>
              </a:ext>
            </a:extLst>
          </p:cNvPr>
          <p:cNvSpPr/>
          <p:nvPr/>
        </p:nvSpPr>
        <p:spPr>
          <a:xfrm>
            <a:off x="4693091" y="1029421"/>
            <a:ext cx="1126435" cy="530087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: a la izquierda y derecha 6">
            <a:extLst>
              <a:ext uri="{FF2B5EF4-FFF2-40B4-BE49-F238E27FC236}">
                <a16:creationId xmlns:a16="http://schemas.microsoft.com/office/drawing/2014/main" id="{EC705A82-E23D-496C-A86D-F6CF0331C156}"/>
              </a:ext>
            </a:extLst>
          </p:cNvPr>
          <p:cNvSpPr/>
          <p:nvPr/>
        </p:nvSpPr>
        <p:spPr>
          <a:xfrm>
            <a:off x="4489133" y="2326651"/>
            <a:ext cx="1126435" cy="530087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Flecha: a la izquierda y derecha 7">
            <a:extLst>
              <a:ext uri="{FF2B5EF4-FFF2-40B4-BE49-F238E27FC236}">
                <a16:creationId xmlns:a16="http://schemas.microsoft.com/office/drawing/2014/main" id="{8741B2A3-735A-43CF-A9A3-FA7D45B8B699}"/>
              </a:ext>
            </a:extLst>
          </p:cNvPr>
          <p:cNvSpPr/>
          <p:nvPr/>
        </p:nvSpPr>
        <p:spPr>
          <a:xfrm rot="1139361">
            <a:off x="6593579" y="2326650"/>
            <a:ext cx="1126435" cy="53008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:a16="http://schemas.microsoft.com/office/drawing/2014/main" id="{41B30AA2-0C36-4EF0-BFC3-149DA0A77944}"/>
              </a:ext>
            </a:extLst>
          </p:cNvPr>
          <p:cNvSpPr/>
          <p:nvPr/>
        </p:nvSpPr>
        <p:spPr>
          <a:xfrm rot="19339607">
            <a:off x="7108382" y="1444486"/>
            <a:ext cx="1144789" cy="53351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C7A8CFC-7DD0-45F4-8537-FE78851DDFA1}"/>
              </a:ext>
            </a:extLst>
          </p:cNvPr>
          <p:cNvSpPr/>
          <p:nvPr/>
        </p:nvSpPr>
        <p:spPr>
          <a:xfrm>
            <a:off x="7737160" y="2425270"/>
            <a:ext cx="3053523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OJOS, para ver detalles interesantes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FFF9072-0478-4A9D-B37C-E1366C83A442}"/>
              </a:ext>
            </a:extLst>
          </p:cNvPr>
          <p:cNvSpPr/>
          <p:nvPr/>
        </p:nvSpPr>
        <p:spPr>
          <a:xfrm>
            <a:off x="8164363" y="898463"/>
            <a:ext cx="3782111" cy="632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OREJAS, para escuchar sugerencias y escuchar historias de otros autores.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18C51E3-E639-42B4-9B17-26D43EA18250}"/>
              </a:ext>
            </a:extLst>
          </p:cNvPr>
          <p:cNvSpPr/>
          <p:nvPr/>
        </p:nvSpPr>
        <p:spPr>
          <a:xfrm>
            <a:off x="2205867" y="2373022"/>
            <a:ext cx="221052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BOCA, para contar sus historias a otros.</a:t>
            </a:r>
          </a:p>
        </p:txBody>
      </p:sp>
      <p:sp>
        <p:nvSpPr>
          <p:cNvPr id="13" name="Flecha: a la izquierda y derecha 12">
            <a:extLst>
              <a:ext uri="{FF2B5EF4-FFF2-40B4-BE49-F238E27FC236}">
                <a16:creationId xmlns:a16="http://schemas.microsoft.com/office/drawing/2014/main" id="{45262B67-4CAA-4002-8EFC-5E80B020200C}"/>
              </a:ext>
            </a:extLst>
          </p:cNvPr>
          <p:cNvSpPr/>
          <p:nvPr/>
        </p:nvSpPr>
        <p:spPr>
          <a:xfrm>
            <a:off x="3715136" y="3591821"/>
            <a:ext cx="1174174" cy="530087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0CE21A7C-CA53-4BA0-868F-EDF517BC6519}"/>
              </a:ext>
            </a:extLst>
          </p:cNvPr>
          <p:cNvSpPr/>
          <p:nvPr/>
        </p:nvSpPr>
        <p:spPr>
          <a:xfrm>
            <a:off x="181319" y="3530177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MANOS, para escribir, revisar, dibujar y escribir y dibujar y…</a:t>
            </a:r>
          </a:p>
        </p:txBody>
      </p:sp>
      <p:sp>
        <p:nvSpPr>
          <p:cNvPr id="15" name="Flecha: a la izquierda y derecha 14">
            <a:extLst>
              <a:ext uri="{FF2B5EF4-FFF2-40B4-BE49-F238E27FC236}">
                <a16:creationId xmlns:a16="http://schemas.microsoft.com/office/drawing/2014/main" id="{0B610EE0-984E-496E-B57D-09801B308E14}"/>
              </a:ext>
            </a:extLst>
          </p:cNvPr>
          <p:cNvSpPr/>
          <p:nvPr/>
        </p:nvSpPr>
        <p:spPr>
          <a:xfrm rot="461880">
            <a:off x="6286388" y="3299706"/>
            <a:ext cx="2210527" cy="530087"/>
          </a:xfrm>
          <a:prstGeom prst="leftRightArrow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5F68B86F-0507-4A33-91C8-48CD184AEB94}"/>
              </a:ext>
            </a:extLst>
          </p:cNvPr>
          <p:cNvSpPr/>
          <p:nvPr/>
        </p:nvSpPr>
        <p:spPr>
          <a:xfrm>
            <a:off x="8522458" y="3440754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CORAZÓN, para ponerlo en cada parte de la historia. </a:t>
            </a:r>
          </a:p>
        </p:txBody>
      </p:sp>
      <p:sp>
        <p:nvSpPr>
          <p:cNvPr id="17" name="Flecha: a la izquierda y derecha 16">
            <a:extLst>
              <a:ext uri="{FF2B5EF4-FFF2-40B4-BE49-F238E27FC236}">
                <a16:creationId xmlns:a16="http://schemas.microsoft.com/office/drawing/2014/main" id="{84C6EDA9-9ED3-4057-83FE-0C4BB044B3CB}"/>
              </a:ext>
            </a:extLst>
          </p:cNvPr>
          <p:cNvSpPr/>
          <p:nvPr/>
        </p:nvSpPr>
        <p:spPr>
          <a:xfrm rot="19180718">
            <a:off x="3431929" y="4901826"/>
            <a:ext cx="2210527" cy="530087"/>
          </a:xfrm>
          <a:prstGeom prst="left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6A6B7716-4AE0-4430-B7EA-45E90ACE1772}"/>
              </a:ext>
            </a:extLst>
          </p:cNvPr>
          <p:cNvSpPr/>
          <p:nvPr/>
        </p:nvSpPr>
        <p:spPr>
          <a:xfrm>
            <a:off x="255139" y="5929813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PAPEL Y LÁPIZ, sus eternos compañeros; sus herramientas.</a:t>
            </a:r>
          </a:p>
        </p:txBody>
      </p:sp>
      <p:pic>
        <p:nvPicPr>
          <p:cNvPr id="2056" name="Picture 8" descr="ᐈ Zapatos de caricatura imágenes de stock, dibujos zapatos ...">
            <a:extLst>
              <a:ext uri="{FF2B5EF4-FFF2-40B4-BE49-F238E27FC236}">
                <a16:creationId xmlns:a16="http://schemas.microsoft.com/office/drawing/2014/main" id="{00BF18CC-B4FF-4CFF-B0EE-7A4C2C18B3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8" r="7543" b="47151"/>
          <a:stretch/>
        </p:blipFill>
        <p:spPr bwMode="auto">
          <a:xfrm>
            <a:off x="5166186" y="5154051"/>
            <a:ext cx="2023039" cy="12221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Flecha: a la izquierda y derecha 21">
            <a:extLst>
              <a:ext uri="{FF2B5EF4-FFF2-40B4-BE49-F238E27FC236}">
                <a16:creationId xmlns:a16="http://schemas.microsoft.com/office/drawing/2014/main" id="{7ADED57C-038C-4543-884B-22555EE9F3F2}"/>
              </a:ext>
            </a:extLst>
          </p:cNvPr>
          <p:cNvSpPr/>
          <p:nvPr/>
        </p:nvSpPr>
        <p:spPr>
          <a:xfrm rot="278804">
            <a:off x="6983887" y="5545803"/>
            <a:ext cx="1126435" cy="530087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298522EF-9B91-4CCC-9721-6B46FD1B70F0}"/>
              </a:ext>
            </a:extLst>
          </p:cNvPr>
          <p:cNvSpPr/>
          <p:nvPr/>
        </p:nvSpPr>
        <p:spPr>
          <a:xfrm>
            <a:off x="8149116" y="5700909"/>
            <a:ext cx="3685075" cy="8978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PIES, para explorar nuevos lugares, conocer personas y escribir historias sobre ellos.</a:t>
            </a: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8712B6E0-2AF6-474A-8EC6-90CC6CC2D6A4}"/>
              </a:ext>
            </a:extLst>
          </p:cNvPr>
          <p:cNvSpPr/>
          <p:nvPr/>
        </p:nvSpPr>
        <p:spPr>
          <a:xfrm>
            <a:off x="569843" y="929473"/>
            <a:ext cx="4016345" cy="632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Una MENTE CURIOSA para pensar en las historias e imaginar nuevos mundos.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6AD75C30-B6B2-4CF1-AD5A-CD045B0A7099}"/>
              </a:ext>
            </a:extLst>
          </p:cNvPr>
          <p:cNvSpPr/>
          <p:nvPr/>
        </p:nvSpPr>
        <p:spPr>
          <a:xfrm>
            <a:off x="2014330" y="66168"/>
            <a:ext cx="8574157" cy="731701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LAS PARTES DE UN ESCRITOR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81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33E82-2227-48C7-A315-AA95FA942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>
                <a:latin typeface="Arial Black" panose="020B0A04020102020204" pitchFamily="34" charset="0"/>
              </a:rPr>
              <a:t>Lee bien estás palabras son CONECTORES y te ayudan en la tarea DE ESCRIBIR</a:t>
            </a:r>
            <a:endParaRPr lang="es-CL" dirty="0">
              <a:latin typeface="Arial Black" panose="020B0A04020102020204" pitchFamily="34" charset="0"/>
            </a:endParaRPr>
          </a:p>
        </p:txBody>
      </p:sp>
      <p:pic>
        <p:nvPicPr>
          <p:cNvPr id="4098" name="Picture 2" descr="256 Conectores para redacción de textos | Universo Abierto">
            <a:extLst>
              <a:ext uri="{FF2B5EF4-FFF2-40B4-BE49-F238E27FC236}">
                <a16:creationId xmlns:a16="http://schemas.microsoft.com/office/drawing/2014/main" id="{E013F741-1692-4469-9BD9-7BE8758838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8" b="33297"/>
          <a:stretch/>
        </p:blipFill>
        <p:spPr bwMode="auto">
          <a:xfrm>
            <a:off x="838200" y="1941689"/>
            <a:ext cx="3835243" cy="415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jemplos de conectores - Ejemplos De">
            <a:extLst>
              <a:ext uri="{FF2B5EF4-FFF2-40B4-BE49-F238E27FC236}">
                <a16:creationId xmlns:a16="http://schemas.microsoft.com/office/drawing/2014/main" id="{0E32DE2A-1023-48A6-B26A-B9570D096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911" y="2709685"/>
            <a:ext cx="4549421" cy="284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554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217</Words>
  <Application>Microsoft Office PowerPoint</Application>
  <PresentationFormat>Panorámica</PresentationFormat>
  <Paragraphs>66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Albertus Extra Bold</vt:lpstr>
      <vt:lpstr>Arial</vt:lpstr>
      <vt:lpstr>Arial Black</vt:lpstr>
      <vt:lpstr>Bodoni</vt:lpstr>
      <vt:lpstr>Britannic Bold</vt:lpstr>
      <vt:lpstr>Calibri</vt:lpstr>
      <vt:lpstr>Calibri Light</vt:lpstr>
      <vt:lpstr>Cavolini</vt:lpstr>
      <vt:lpstr>Times New Roman</vt:lpstr>
      <vt:lpstr>Tema de Office</vt:lpstr>
      <vt:lpstr>Presentación de PowerPoint</vt:lpstr>
      <vt:lpstr>Presentación de PowerPoint</vt:lpstr>
      <vt:lpstr>Presentación de PowerPoint</vt:lpstr>
      <vt:lpstr>Lee bien estás palabras son CONECTORES y te ayudan en la tarea DE ESCRIBIR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JACQUELINE</cp:lastModifiedBy>
  <cp:revision>14</cp:revision>
  <dcterms:created xsi:type="dcterms:W3CDTF">2020-06-30T17:40:49Z</dcterms:created>
  <dcterms:modified xsi:type="dcterms:W3CDTF">2020-06-30T20:35:24Z</dcterms:modified>
</cp:coreProperties>
</file>