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6" r:id="rId8"/>
    <p:sldId id="259" r:id="rId9"/>
    <p:sldId id="263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293" y="-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457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055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003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8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527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803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7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557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5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70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61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E32BB32-F406-4633-8A56-741525905085}" type="datetimeFigureOut">
              <a:rPr lang="es-CL" smtClean="0"/>
              <a:t>10-06-2020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00AD2A6-5153-42BE-9967-142DB0BF9BD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52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CL" dirty="0">
                <a:latin typeface="Comic Sans MS" panose="030F0702030302020204" pitchFamily="66" charset="0"/>
              </a:rPr>
              <a:t>EL TEXTO INFORMATIVO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CL" dirty="0"/>
              <a:t>4°AÑOS   A-B-C</a:t>
            </a:r>
          </a:p>
          <a:p>
            <a:pPr algn="ctr"/>
            <a:r>
              <a:rPr lang="es-CL" dirty="0"/>
              <a:t>Profesor.  JACQUELINE PERRET</a:t>
            </a:r>
          </a:p>
        </p:txBody>
      </p:sp>
    </p:spTree>
    <p:extLst>
      <p:ext uri="{BB962C8B-B14F-4D97-AF65-F5344CB8AC3E}">
        <p14:creationId xmlns:p14="http://schemas.microsoft.com/office/powerpoint/2010/main" val="3010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0" y="-128790"/>
            <a:ext cx="6734623" cy="673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de nube 3"/>
          <p:cNvSpPr/>
          <p:nvPr/>
        </p:nvSpPr>
        <p:spPr>
          <a:xfrm>
            <a:off x="7624293" y="2614411"/>
            <a:ext cx="4288665" cy="3773510"/>
          </a:xfrm>
          <a:prstGeom prst="cloudCallout">
            <a:avLst>
              <a:gd name="adj1" fmla="val -67980"/>
              <a:gd name="adj2" fmla="val -18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¿Qué es el texto informativo?</a:t>
            </a:r>
          </a:p>
        </p:txBody>
      </p:sp>
    </p:spTree>
    <p:extLst>
      <p:ext uri="{BB962C8B-B14F-4D97-AF65-F5344CB8AC3E}">
        <p14:creationId xmlns:p14="http://schemas.microsoft.com/office/powerpoint/2010/main" val="313588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Es un texto no literario, es decir, está escrito para cumplir una función.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274" y="5602309"/>
            <a:ext cx="10753725" cy="613437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sz="4000" dirty="0"/>
              <a:t>¿Cuál es esa función?</a:t>
            </a:r>
          </a:p>
        </p:txBody>
      </p:sp>
      <p:pic>
        <p:nvPicPr>
          <p:cNvPr id="3076" name="Picture 4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57" y="2157731"/>
            <a:ext cx="5807343" cy="31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1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23516" y="884126"/>
            <a:ext cx="6613682" cy="3766185"/>
          </a:xfrm>
        </p:spPr>
        <p:txBody>
          <a:bodyPr>
            <a:noAutofit/>
          </a:bodyPr>
          <a:lstStyle/>
          <a:p>
            <a:pPr algn="ctr"/>
            <a:r>
              <a:rPr lang="es-CL" sz="4000" dirty="0"/>
              <a:t>Su propósito es entregar datos, contar acontecimientos reales y entregar información segura, clara y confiable sobre algún tema de interés o un hecho. </a:t>
            </a:r>
            <a:r>
              <a:rPr lang="es-CL" sz="4000" b="1" i="1" u="sng" dirty="0">
                <a:solidFill>
                  <a:srgbClr val="FF0000"/>
                </a:solidFill>
              </a:rPr>
              <a:t>INFORMAR</a:t>
            </a:r>
          </a:p>
          <a:p>
            <a:pPr algn="ctr"/>
            <a:r>
              <a:rPr lang="es-CL" sz="4000" dirty="0"/>
              <a:t>Nos presenta un tema y nos da los elementos suficientes para que nosotros podamos entenderlo.</a:t>
            </a:r>
          </a:p>
        </p:txBody>
      </p:sp>
      <p:pic>
        <p:nvPicPr>
          <p:cNvPr id="4098" name="Picture 2" descr="Resultado de imagen para gif disn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2" y="1038672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3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¿Y cuál es la estructura de un texto INFORMATIVO?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29589" y="2011680"/>
            <a:ext cx="4900792" cy="1736072"/>
          </a:xfrm>
        </p:spPr>
        <p:txBody>
          <a:bodyPr>
            <a:normAutofit/>
          </a:bodyPr>
          <a:lstStyle/>
          <a:p>
            <a:r>
              <a:rPr lang="es-CL" sz="4000" dirty="0"/>
              <a:t>El texto informativo entrega información de manera </a:t>
            </a:r>
            <a:r>
              <a:rPr lang="es-CL" sz="4000" b="1" u="sng" dirty="0">
                <a:solidFill>
                  <a:srgbClr val="0070C0"/>
                </a:solidFill>
              </a:rPr>
              <a:t>ordenada.</a:t>
            </a:r>
          </a:p>
        </p:txBody>
      </p:sp>
      <p:pic>
        <p:nvPicPr>
          <p:cNvPr id="5122" name="Picture 2" descr="Resultado de imagen para gif hugo paco y lui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2158516"/>
            <a:ext cx="4546242" cy="14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837528" y="4146996"/>
            <a:ext cx="10199666" cy="23181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4000" b="1" dirty="0"/>
              <a:t>Los textos informativos suelen ordenarse en: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4000" b="1" dirty="0"/>
              <a:t>- </a:t>
            </a:r>
            <a:r>
              <a:rPr lang="es-CL" sz="4000" b="1" dirty="0">
                <a:solidFill>
                  <a:srgbClr val="FF0000"/>
                </a:solidFill>
              </a:rPr>
              <a:t>introducción</a:t>
            </a:r>
            <a:r>
              <a:rPr lang="es-CL" sz="4000" b="1" dirty="0"/>
              <a:t> (presentación del tema)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4000" b="1" dirty="0">
                <a:solidFill>
                  <a:srgbClr val="FF0000"/>
                </a:solidFill>
              </a:rPr>
              <a:t> desarrollo </a:t>
            </a:r>
            <a:r>
              <a:rPr lang="es-CL" sz="4000" b="1" dirty="0"/>
              <a:t>(toda la información que quiero entregar)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CL" sz="4000" b="1" dirty="0"/>
              <a:t> </a:t>
            </a:r>
            <a:r>
              <a:rPr lang="es-CL" sz="4000" b="1" dirty="0">
                <a:solidFill>
                  <a:srgbClr val="FF0000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58827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¿Dónde podemos encontrar textos informativos?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dirty="0"/>
              <a:t>- </a:t>
            </a:r>
            <a:r>
              <a:rPr lang="es-CL" dirty="0">
                <a:latin typeface="Albertus Extra Bold" panose="020E0802040304020204" pitchFamily="34" charset="0"/>
              </a:rPr>
              <a:t>Enciclopedias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dirty="0">
                <a:latin typeface="Albertus Extra Bold" panose="020E0802040304020204" pitchFamily="34" charset="0"/>
              </a:rPr>
              <a:t>- Diarios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dirty="0">
                <a:latin typeface="Albertus Extra Bold" panose="020E0802040304020204" pitchFamily="34" charset="0"/>
              </a:rPr>
              <a:t>-Texto de estudio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dirty="0">
                <a:latin typeface="Albertus Extra Bold" panose="020E0802040304020204" pitchFamily="34" charset="0"/>
              </a:rPr>
              <a:t>- Internet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L" dirty="0">
                <a:latin typeface="Albertus Extra Bold" panose="020E0802040304020204" pitchFamily="34" charset="0"/>
              </a:rPr>
              <a:t>- Revistas</a:t>
            </a:r>
          </a:p>
        </p:txBody>
      </p:sp>
    </p:spTree>
    <p:extLst>
      <p:ext uri="{BB962C8B-B14F-4D97-AF65-F5344CB8AC3E}">
        <p14:creationId xmlns:p14="http://schemas.microsoft.com/office/powerpoint/2010/main" val="46636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un artículo informativo?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sz="3600" b="1" dirty="0"/>
              <a:t>Es un texto que entrega información sobre un tema de interés.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3600" b="1" dirty="0"/>
              <a:t>Quien lo escribe debe investigar sobre el tema, aprenderlo y luego escribir su texto.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3600" b="1" dirty="0"/>
              <a:t>Podemos escribir textos informativos del tema que queramos, lo importante es tener curiosidad para comenzar</a:t>
            </a:r>
            <a:r>
              <a:rPr lang="es-CL" sz="3600" dirty="0"/>
              <a:t>…</a:t>
            </a:r>
          </a:p>
          <a:p>
            <a:pPr algn="ctr"/>
            <a:r>
              <a:rPr lang="es-CL" sz="3600" b="1" dirty="0">
                <a:solidFill>
                  <a:srgbClr val="00B050"/>
                </a:solidFill>
              </a:rPr>
              <a:t>MIREMOS UN EJEMPLO</a:t>
            </a:r>
          </a:p>
        </p:txBody>
      </p:sp>
    </p:spTree>
    <p:extLst>
      <p:ext uri="{BB962C8B-B14F-4D97-AF65-F5344CB8AC3E}">
        <p14:creationId xmlns:p14="http://schemas.microsoft.com/office/powerpoint/2010/main" val="57136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2" name="Picture 4" descr="Resultado de imagen para texto informativo de anim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095"/>
            <a:ext cx="9259910" cy="71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10" y="3922701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3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26" y="5508442"/>
            <a:ext cx="11578106" cy="118265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¡Vamos a escribir nuestro texto informativo!</a:t>
            </a:r>
          </a:p>
        </p:txBody>
      </p:sp>
      <p:pic>
        <p:nvPicPr>
          <p:cNvPr id="6146" name="Picture 2" descr="Resultado de imagen para gif celebrand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8" y="0"/>
            <a:ext cx="9801498" cy="55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50579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82</TotalTime>
  <Words>209</Words>
  <Application>Microsoft Office PowerPoint</Application>
  <PresentationFormat>Personalizado</PresentationFormat>
  <Paragraphs>26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Metropolitana</vt:lpstr>
      <vt:lpstr>EL TEXTO INFORMATIVO</vt:lpstr>
      <vt:lpstr>Presentación de PowerPoint</vt:lpstr>
      <vt:lpstr>Es un texto no literario, es decir, está escrito para cumplir una función.</vt:lpstr>
      <vt:lpstr>Presentación de PowerPoint</vt:lpstr>
      <vt:lpstr>¿Y cuál es la estructura de un texto INFORMATIVO?</vt:lpstr>
      <vt:lpstr>¿Dónde podemos encontrar textos informativos?</vt:lpstr>
      <vt:lpstr>¿Qué es un artículo informativo?</vt:lpstr>
      <vt:lpstr>Presentación de PowerPoint</vt:lpstr>
      <vt:lpstr>¡Vamos a escribir nuestro texto informativo!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TEXTO INFORMATIVO</dc:title>
  <dc:creator>Mayo</dc:creator>
  <cp:lastModifiedBy>Notebook10</cp:lastModifiedBy>
  <cp:revision>13</cp:revision>
  <dcterms:created xsi:type="dcterms:W3CDTF">2019-05-02T01:27:27Z</dcterms:created>
  <dcterms:modified xsi:type="dcterms:W3CDTF">2020-06-11T02:16:47Z</dcterms:modified>
</cp:coreProperties>
</file>