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99E8B7-822C-4FF3-BAD3-7C4AE560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2A48AC3-F2E8-439B-809F-A426756ED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480BDEC-A588-4010-A23E-BEF7BCE8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C1E19D4-E6A7-48E4-869E-304459A2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BD85EF3-968A-4628-B4F9-6B2A3CB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44D463-2ADF-4B81-A492-103EBF7D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C797446-8393-4237-B821-2A235CEA4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153B98-AC53-42BD-BC09-19AEEF06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116CBC4-408F-40D7-BCBE-F4A2E537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6DE0FE-5A05-4CBC-807C-07EB5C88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37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750FEE0-7A5B-4307-9611-18289222B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1EEC9C22-248F-4831-9104-77ED1D457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6B35C71-3C7A-485F-B48C-E029E7F5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BE5FC84-B18A-4332-85D1-37AA8DD0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53A698B-E6A9-4D30-8C87-A51B3D3D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83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867185-583A-4490-9CB6-C378871B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9AEC2FE-87D0-47C4-8874-188CC0CE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C606D2-D24D-4392-A8D2-97C48E15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4F2FF64-490E-444F-99DA-207F8336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6AF6971-BBF5-4C32-8492-8260E6D6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20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A1F843-B3B7-4386-90D6-8DDF1DED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D8F0619-2E93-4C90-907F-CE1E2FB78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841E26-09A7-4960-83A5-B5388113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5636EC-997D-4EBC-936E-0E1B8BF9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08110F9-7BBB-4CB8-83C8-CBAF3CC2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171EFD-2ACE-4582-87D6-291D7385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A7C895-D248-47DA-9415-A9A6B224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3F87ED-76E1-407B-8C49-D681FBF62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AF94192-88B4-47DA-B82A-9FB33004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5491425-801B-4D71-8F1B-B046521A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EA49144-1AA3-496B-9D41-6FA3FDA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F57839-89B0-4EAD-B8E6-6F954BE9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9AD217-F116-4F55-9AC2-10A0B0CC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C5ECE38-8E01-44B7-A8B7-26365A047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87F325E3-5595-4A9C-A9FF-AD70A384E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F5E8A09-F1D8-4B31-8924-E0A90035E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DD9AF5F8-822B-45DA-A881-E03EEA11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F44A2E0F-67C9-4C72-8924-64853D74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712476A-4314-4BA9-960C-B18F92D9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0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AEDEC9C-85B8-41B1-9D33-872AB0E2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60E2F8B-6E00-4A9D-87BD-18CEB279F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46236A8-DD22-4FC3-B6B5-A1D033DE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71CFE99-88CB-49BF-81A3-0B1F27F9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58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CA2DCBC-F4B5-46A1-92A3-B8FE47A3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D903DD9-AF18-413E-BAA5-467D144D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659A1E3-2E1D-4D27-AA06-82EEEBCF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79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E6752D8-0AFE-4028-9715-AFF6DB4C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1DAFDA6-EFEA-4ED2-B723-1E4795E5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67ADCB2-31C1-4947-AE18-681274ECD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2F485F9-7999-4914-BA7C-639E7C4C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2E622AD-CA34-4973-9D5C-12AC514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1D337E2-3062-438F-8E60-730CD1DA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37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EF0F2-BD2F-4A37-B1D4-6366D5E7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6A894A5-402A-4B63-A203-5492DFD16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FC908199-7067-4F96-8E5F-5A7A19B8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64B3FE5-3227-4AB3-893D-7A5CED54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895E976-6802-4629-82E9-0F09CD77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3A13771-1D3F-4CD3-B024-DB851FD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5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2FCEC51-2AB9-4F6C-8313-5CC8D057D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39237F-9A58-42DA-8406-FC53F440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441ED5-5A4F-4517-BC46-3F0B30DE6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F810-A1B9-457B-896C-1BB2EFFA2CEC}" type="datetimeFigureOut">
              <a:rPr lang="es-CL" smtClean="0"/>
              <a:t>03-04-2020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9A8ED2-19E6-4C75-BC8D-B28C3E572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80042F-0062-4C0C-B561-BFB52D38B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2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Albertus Medium" panose="020E0602030304020304" pitchFamily="34" charset="0"/>
              </a:rPr>
              <a:t>MATERIAL DE APOYO</a:t>
            </a:r>
            <a:endParaRPr lang="es-CL" dirty="0">
              <a:latin typeface="Albertus Medium" panose="020E06020303040203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1     Guía   4</a:t>
            </a:r>
          </a:p>
          <a:p>
            <a:r>
              <a:rPr lang="es-ES" dirty="0">
                <a:latin typeface="Arial Black" panose="020B0A04020102020204" pitchFamily="34" charset="0"/>
              </a:rPr>
              <a:t>Descripciones físicas y psicológicas de los personajes.</a:t>
            </a:r>
          </a:p>
          <a:p>
            <a:r>
              <a:rPr lang="es-ES" dirty="0">
                <a:latin typeface="Arial Black" panose="020B0A04020102020204" pitchFamily="34" charset="0"/>
              </a:rPr>
              <a:t>LENGUAJE        4° A-B-C</a:t>
            </a:r>
            <a:endParaRPr lang="es-C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5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F693CB-E604-4846-B552-B5931538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020BA06-D8BB-4B82-9352-9FC96D7BE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166" y="713678"/>
            <a:ext cx="11194773" cy="11949873"/>
          </a:xfrm>
        </p:spPr>
        <p:txBody>
          <a:bodyPr/>
          <a:lstStyle/>
          <a:p>
            <a:r>
              <a:rPr lang="es-MX" b="1" dirty="0">
                <a:solidFill>
                  <a:srgbClr val="FF0000"/>
                </a:solidFill>
              </a:rPr>
              <a:t>¿Qué son características físicas y psicológicas de los personajes?</a:t>
            </a:r>
            <a:r>
              <a:rPr lang="es-MX" dirty="0"/>
              <a:t/>
            </a:r>
            <a:br>
              <a:rPr lang="es-MX" dirty="0"/>
            </a:b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Descripción física </a:t>
            </a:r>
            <a:r>
              <a:rPr lang="es-MX" dirty="0"/>
              <a:t>: Es la descripción de los rasgos de una persona, animal o personaje de su apariencia externa. ... 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>
                <a:solidFill>
                  <a:srgbClr val="0070C0"/>
                </a:solidFill>
              </a:rPr>
              <a:t>Descripción psicológica</a:t>
            </a:r>
            <a:r>
              <a:rPr lang="es-MX" dirty="0"/>
              <a:t>: Es la descripción de rasgos psicológicos o morales de una persona o personaje: su manera de ser, de actuar, su carácter. </a:t>
            </a:r>
            <a:r>
              <a:rPr lang="es-MX" b="1" dirty="0">
                <a:latin typeface="Apple Chancery" panose="03020702040506060504" pitchFamily="66" charset="0"/>
              </a:rPr>
              <a:t>Ejemplo: Homero </a:t>
            </a:r>
            <a:r>
              <a:rPr lang="es-MX" dirty="0"/>
              <a:t>es algo ingenuo y puede parecer un poco torpe, su cuerpo es amarillo y un poco obeso.</a:t>
            </a:r>
          </a:p>
          <a:p>
            <a:r>
              <a:rPr lang="es-CL" dirty="0"/>
              <a:t>                                                                  </a:t>
            </a:r>
          </a:p>
        </p:txBody>
      </p:sp>
      <p:pic>
        <p:nvPicPr>
          <p:cNvPr id="1028" name="Picture 4" descr="Sabes qué artista acompañará a Bad Bunny en su show de Viña? | 13.cl">
            <a:extLst>
              <a:ext uri="{FF2B5EF4-FFF2-40B4-BE49-F238E27FC236}">
                <a16:creationId xmlns:a16="http://schemas.microsoft.com/office/drawing/2014/main" xmlns="" id="{83FB63D9-51EE-4F68-8AD1-59303847D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66" y="4358307"/>
            <a:ext cx="3906077" cy="2372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loma Mami sorprende cantando a capela su última canción “Mami ...">
            <a:extLst>
              <a:ext uri="{FF2B5EF4-FFF2-40B4-BE49-F238E27FC236}">
                <a16:creationId xmlns:a16="http://schemas.microsoft.com/office/drawing/2014/main" xmlns="" id="{E8785E31-EF36-439B-BC53-736C1E182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552" y="4358307"/>
            <a:ext cx="3906076" cy="2372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436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 fontScale="90000"/>
          </a:bodyPr>
          <a:lstStyle/>
          <a:p>
            <a:endParaRPr lang="es-CL" sz="3600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41983" y="1812234"/>
            <a:ext cx="5989981" cy="3657600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5" name="Imagen 4" descr="Repaso de Lenguaje y Comunicación - ppt descargar">
            <a:extLst>
              <a:ext uri="{FF2B5EF4-FFF2-40B4-BE49-F238E27FC236}">
                <a16:creationId xmlns:a16="http://schemas.microsoft.com/office/drawing/2014/main" xmlns="" id="{7CAD8350-D558-4FDF-B6A2-B4A40049E5D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71" y="304800"/>
            <a:ext cx="11237842" cy="5647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9724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</Words>
  <Application>Microsoft Office PowerPoint</Application>
  <PresentationFormat>Personalizado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MATERIAL DE APOYO</vt:lpstr>
      <vt:lpstr>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Notebook10</cp:lastModifiedBy>
  <cp:revision>14</cp:revision>
  <dcterms:created xsi:type="dcterms:W3CDTF">2020-03-26T00:03:54Z</dcterms:created>
  <dcterms:modified xsi:type="dcterms:W3CDTF">2020-04-03T22:02:11Z</dcterms:modified>
</cp:coreProperties>
</file>