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99E8B7-822C-4FF3-BAD3-7C4AE560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2A48AC3-F2E8-439B-809F-A426756ED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80BDEC-A588-4010-A23E-BEF7BCE8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1E19D4-E6A7-48E4-869E-304459A2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D85EF3-968A-4628-B4F9-6B2A3CBD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32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44D463-2ADF-4B81-A492-103EBF7D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C797446-8393-4237-B821-2A235CEA4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153B98-AC53-42BD-BC09-19AEEF06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116CBC4-408F-40D7-BCBE-F4A2E537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6DE0FE-5A05-4CBC-807C-07EB5C88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3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750FEE0-7A5B-4307-9611-18289222B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EEC9C22-248F-4831-9104-77ED1D457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B35C71-3C7A-485F-B48C-E029E7F5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E5FC84-B18A-4332-85D1-37AA8DD0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53A698B-E6A9-4D30-8C87-A51B3D3D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78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867185-583A-4490-9CB6-C378871B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AEC2FE-87D0-47C4-8874-188CC0CE0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C606D2-D24D-4392-A8D2-97C48E15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F2FF64-490E-444F-99DA-207F8336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AF6971-BBF5-4C32-8492-8260E6D6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320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A1F843-B3B7-4386-90D6-8DDF1DED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D8F0619-2E93-4C90-907F-CE1E2FB7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841E26-09A7-4960-83A5-B5388113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5636EC-997D-4EBC-936E-0E1B8BF9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08110F9-7BBB-4CB8-83C8-CBAF3CC2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71EFD-2ACE-4582-87D6-291D7385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A7C895-D248-47DA-9415-A9A6B2246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E3F87ED-76E1-407B-8C49-D681FBF62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AF94192-88B4-47DA-B82A-9FB33004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5491425-801B-4D71-8F1B-B046521A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A49144-1AA3-496B-9D41-6FA3FDA1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2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F57839-89B0-4EAD-B8E6-6F954BE9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9AD217-F116-4F55-9AC2-10A0B0CC7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C5ECE38-8E01-44B7-A8B7-26365A047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7F325E3-5595-4A9C-A9FF-AD70A384E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F5E8A09-F1D8-4B31-8924-E0A90035E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D9AF5F8-822B-45DA-A881-E03EEA11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44A2E0F-67C9-4C72-8924-64853D74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712476A-4314-4BA9-960C-B18F92D9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9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DEC9C-85B8-41B1-9D33-872AB0E2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60E2F8B-6E00-4A9D-87BD-18CEB279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46236A8-DD22-4FC3-B6B5-A1D033DE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1CFE99-88CB-49BF-81A3-0B1F27F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5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CA2DCBC-F4B5-46A1-92A3-B8FE47A3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D903DD9-AF18-413E-BAA5-467D144D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59A1E3-2E1D-4D27-AA06-82EEEBCF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7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6752D8-0AFE-4028-9715-AFF6DB4C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DAFDA6-EFEA-4ED2-B723-1E4795E5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67ADCB2-31C1-4947-AE18-681274ECD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2F485F9-7999-4914-BA7C-639E7C4C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E622AD-CA34-4973-9D5C-12AC5140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D337E2-3062-438F-8E60-730CD1DA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3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4EF0F2-BD2F-4A37-B1D4-6366D5E7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6A894A5-402A-4B63-A203-5492DFD16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C908199-7067-4F96-8E5F-5A7A19B88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4B3FE5-3227-4AB3-893D-7A5CED54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95E976-6802-4629-82E9-0F09CD77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A13771-1D3F-4CD3-B024-DB851FD4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152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2FCEC51-2AB9-4F6C-8313-5CC8D057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C39237F-9A58-42DA-8406-FC53F440B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441ED5-5A4F-4517-BC46-3F0B30DE6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F810-A1B9-457B-896C-1BB2EFFA2CEC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9A8ED2-19E6-4C75-BC8D-B28C3E572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80042F-0062-4C0C-B561-BFB52D38B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75A4-A5E9-48E3-9C74-D75EB86BDA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2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lbertus Medium" panose="020E0602030304020304" pitchFamily="34" charset="0"/>
              </a:rPr>
              <a:t>MATERIAL DE APOYO</a:t>
            </a:r>
            <a:endParaRPr lang="es-CL" dirty="0">
              <a:latin typeface="Albertus Medium" panose="020E06020303040203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FF0000"/>
                </a:solidFill>
                <a:latin typeface="Antique Olive Compact" panose="020B0904030504030204" pitchFamily="34" charset="0"/>
              </a:rPr>
              <a:t>Unidad 1     Guía   3</a:t>
            </a:r>
          </a:p>
          <a:p>
            <a:r>
              <a:rPr lang="es-ES" dirty="0">
                <a:latin typeface="Arial Black" panose="020B0A04020102020204" pitchFamily="34" charset="0"/>
              </a:rPr>
              <a:t>Descripciones físicas y psicológicas de los personajes.</a:t>
            </a:r>
          </a:p>
          <a:p>
            <a:r>
              <a:rPr lang="es-ES" dirty="0">
                <a:latin typeface="Arial Black" panose="020B0A04020102020204" pitchFamily="34" charset="0"/>
              </a:rPr>
              <a:t>LENGUAJE        4° A-B-C</a:t>
            </a:r>
            <a:endParaRPr lang="es-C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4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El ambiente&#10;Las circunstancias que rodean a los&#10;personajes de un cuento son importantes porque&#10;ayudan a situar la histor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72" y="55481"/>
            <a:ext cx="12172950" cy="6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971246" y="1893194"/>
            <a:ext cx="2421228" cy="309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/>
              <a:t>en la historia</a:t>
            </a:r>
          </a:p>
        </p:txBody>
      </p:sp>
      <p:pic>
        <p:nvPicPr>
          <p:cNvPr id="6" name="Picture 2" descr="El ambiente&#10;Las circunstancias que rodean a los&#10;personajes de un cuento son importantes porque&#10;ayudan a situar la historia...">
            <a:extLst>
              <a:ext uri="{FF2B5EF4-FFF2-40B4-BE49-F238E27FC236}">
                <a16:creationId xmlns:a16="http://schemas.microsoft.com/office/drawing/2014/main" xmlns="" id="{01CD977A-80F3-4896-9F60-A7CE7989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" y="207881"/>
            <a:ext cx="12172950" cy="6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2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7030A0"/>
                </a:solidFill>
              </a:rPr>
              <a:t>Características o descripción física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9547"/>
          </a:xfrm>
        </p:spPr>
        <p:txBody>
          <a:bodyPr>
            <a:normAutofit lnSpcReduction="10000"/>
          </a:bodyPr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Son las características que puedes ver en el aspecto del personaje o las características que la historia te dice sobre su imagen (altura, color, textura, etc.)</a:t>
            </a:r>
          </a:p>
        </p:txBody>
      </p:sp>
      <p:pic>
        <p:nvPicPr>
          <p:cNvPr id="307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7329" y="2849778"/>
            <a:ext cx="4774363" cy="35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1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Características o descripción psicológica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0612"/>
          </a:xfrm>
        </p:spPr>
        <p:txBody>
          <a:bodyPr/>
          <a:lstStyle/>
          <a:p>
            <a:r>
              <a:rPr lang="es-CL" dirty="0">
                <a:solidFill>
                  <a:srgbClr val="00B050"/>
                </a:solidFill>
              </a:rPr>
              <a:t>Se entregan o atribuyen características que están relacionadas con la personalidad, las actitudes y los valores del personaje.</a:t>
            </a:r>
          </a:p>
          <a:p>
            <a:r>
              <a:rPr lang="es-CL" dirty="0">
                <a:solidFill>
                  <a:srgbClr val="FF0000"/>
                </a:solidFill>
              </a:rPr>
              <a:t>Estas no se pueden ver, si no que se infieren – tú las piensas- según el actuar del personaje.</a:t>
            </a:r>
          </a:p>
        </p:txBody>
      </p:sp>
      <p:pic>
        <p:nvPicPr>
          <p:cNvPr id="1026" name="Picture 2" descr="Resultado de imagen de caracteristicas psicológicas de los personajes emociones">
            <a:extLst>
              <a:ext uri="{FF2B5EF4-FFF2-40B4-BE49-F238E27FC236}">
                <a16:creationId xmlns:a16="http://schemas.microsoft.com/office/drawing/2014/main" xmlns="" id="{D54F93DE-92A7-40B6-BBB2-58DF8D03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8330"/>
            <a:ext cx="10280373" cy="2835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3951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102</Words>
  <Application>Microsoft Office PowerPoint</Application>
  <PresentationFormat>Personalizado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MATERIAL DE APOYO</vt:lpstr>
      <vt:lpstr>Presentación de PowerPoint</vt:lpstr>
      <vt:lpstr>Características o descripción física </vt:lpstr>
      <vt:lpstr>Características o descripción psicológica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</dc:creator>
  <cp:lastModifiedBy>Notebook10</cp:lastModifiedBy>
  <cp:revision>6</cp:revision>
  <dcterms:created xsi:type="dcterms:W3CDTF">2020-03-26T00:03:54Z</dcterms:created>
  <dcterms:modified xsi:type="dcterms:W3CDTF">2020-03-29T00:58:20Z</dcterms:modified>
</cp:coreProperties>
</file>