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65" r:id="rId3"/>
    <p:sldId id="267" r:id="rId4"/>
    <p:sldId id="26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05/11/2020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791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05/11/2020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291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05/11/2020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229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05/11/2020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360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05/11/2020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454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05/11/2020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499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05/11/2020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194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05/11/2020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118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05/11/2020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6695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05/11/2020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6472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B5181800-4AC1-4BF6-95E1-0E54C841525D}" type="datetimeFigureOut">
              <a:rPr lang="es-ES" smtClean="0"/>
              <a:t>05/11/2020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74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81800-4AC1-4BF6-95E1-0E54C841525D}" type="datetimeFigureOut">
              <a:rPr lang="es-ES" smtClean="0"/>
              <a:t>05/11/2020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552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DCCD2663-9FA3-4AF6-88E2-BFA32491713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82575"/>
            <a:ext cx="7820025" cy="831850"/>
          </a:xfrm>
        </p:spPr>
        <p:txBody>
          <a:bodyPr>
            <a:normAutofit fontScale="90000"/>
          </a:bodyPr>
          <a:lstStyle/>
          <a:p>
            <a:r>
              <a:rPr lang="es-CL" sz="6000" dirty="0"/>
              <a:t> </a:t>
            </a:r>
            <a:endParaRPr lang="es-ES" sz="6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F81F0D7-E37F-4248-8ADB-84469B004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539" y="0"/>
            <a:ext cx="5905500" cy="14097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8AB7A7A-5349-4EBE-B7D8-88C5C68FC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400" y="1579385"/>
            <a:ext cx="8218313" cy="429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252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B9D168B-5003-4CC5-8A5E-E14DF7E31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472" y="0"/>
            <a:ext cx="5143500" cy="225742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086E37E-AE37-4503-9104-6228393A7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184" y="2709158"/>
            <a:ext cx="3495675" cy="22098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AE36945-B27F-46AD-8E55-968EE31203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6775" y="2709158"/>
            <a:ext cx="2838450" cy="298132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9F5D33E-2EB1-44B6-B2BA-549C0EF3BA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5516" y="2205037"/>
            <a:ext cx="354330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82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E624B06-681F-4FB9-96C8-38C1F31FF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5868" y="3615089"/>
            <a:ext cx="3781425" cy="230505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6F4D2A7-6843-4003-82D1-3DC18644C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6663" y="714375"/>
            <a:ext cx="2990850" cy="271462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4EAC325-355B-43B4-9E48-310346A305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071" y="206375"/>
            <a:ext cx="2867025" cy="27527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A13154C-E3B3-4840-98A5-0929F0615D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3076" y="561975"/>
            <a:ext cx="3095625" cy="290512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4DD7FD7-E568-43A9-ADFA-6B96DE3819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7823" y="3291239"/>
            <a:ext cx="2585156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009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CF6E7A5-C85C-4734-9A90-B53D9615E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3387" y="3313112"/>
            <a:ext cx="3705225" cy="276225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6E8687F-0D4B-4690-A758-97A8C8EA7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9731" y="354012"/>
            <a:ext cx="2990850" cy="269557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95CF54E-0F24-4089-848A-B3D8CC5C3C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170" y="428096"/>
            <a:ext cx="2705100" cy="325755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1B1706A-95E3-4EAB-8B68-AC12F9C7B8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2040" y="202319"/>
            <a:ext cx="264795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347388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ería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1470</TotalTime>
  <Words>1</Words>
  <Application>Microsoft Office PowerPoint</Application>
  <PresentationFormat>Panorámica</PresentationFormat>
  <Paragraphs>1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Palatino Linotype</vt:lpstr>
      <vt:lpstr>Galería</vt:lpstr>
      <vt:lpstr> 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AND FAST FOOD</dc:title>
  <dc:creator>maria soledad benavente massoc</dc:creator>
  <cp:lastModifiedBy>maria soledad benavente massoc</cp:lastModifiedBy>
  <cp:revision>59</cp:revision>
  <dcterms:created xsi:type="dcterms:W3CDTF">2020-05-20T00:31:52Z</dcterms:created>
  <dcterms:modified xsi:type="dcterms:W3CDTF">2020-11-06T00:00:42Z</dcterms:modified>
</cp:coreProperties>
</file>