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CD2663-9FA3-4AF6-88E2-BFA324917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4088" y="282575"/>
            <a:ext cx="7819849" cy="831850"/>
          </a:xfrm>
        </p:spPr>
        <p:txBody>
          <a:bodyPr>
            <a:normAutofit fontScale="90000"/>
          </a:bodyPr>
          <a:lstStyle/>
          <a:p>
            <a:r>
              <a:rPr lang="es-CL" sz="6000" dirty="0"/>
              <a:t> </a:t>
            </a:r>
            <a:endParaRPr lang="es-ES" sz="6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984CD5-EE34-443B-892E-18D61C97D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68" y="180975"/>
            <a:ext cx="4176889" cy="13537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FB2EBC-F142-4E96-B65D-91A9BFD01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70" y="1636360"/>
            <a:ext cx="8051486" cy="45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0A2216-BB8D-4BC1-AB48-FA04291C6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2" y="146757"/>
            <a:ext cx="7405511" cy="59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0725C3-6657-4063-8E20-236A291F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89" y="456142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86CBFE-BACB-416C-8308-44B8C7BE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6" y="632178"/>
            <a:ext cx="100922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952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1394</TotalTime>
  <Words>1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Galería</vt:lpstr>
      <vt:lpstr>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maria soledad benavente massoc</cp:lastModifiedBy>
  <cp:revision>51</cp:revision>
  <dcterms:created xsi:type="dcterms:W3CDTF">2020-05-20T00:31:52Z</dcterms:created>
  <dcterms:modified xsi:type="dcterms:W3CDTF">2020-10-15T03:58:12Z</dcterms:modified>
</cp:coreProperties>
</file>