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70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0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4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4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800-4AC1-4BF6-95E1-0E54C841525D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2VCpfafrg" TargetMode="External"/><Relationship Id="rId2" Type="http://schemas.openxmlformats.org/officeDocument/2006/relationships/hyperlink" Target="https://www.youtube.com/watch?v=3JZi2oDvPs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CD2663-9FA3-4AF6-88E2-BFA324917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4088" y="282575"/>
            <a:ext cx="7819849" cy="831850"/>
          </a:xfrm>
        </p:spPr>
        <p:txBody>
          <a:bodyPr>
            <a:normAutofit fontScale="90000"/>
          </a:bodyPr>
          <a:lstStyle/>
          <a:p>
            <a:r>
              <a:rPr lang="es-CL" sz="6000" dirty="0"/>
              <a:t> </a:t>
            </a:r>
            <a:endParaRPr lang="es-ES" sz="6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984CD5-EE34-443B-892E-18D61C97D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68" y="180975"/>
            <a:ext cx="4176889" cy="13537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FB2EBC-F142-4E96-B65D-91A9BFD01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270" y="1636360"/>
            <a:ext cx="8051486" cy="45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DC91697-3A0F-4E69-876F-DC2A5B0FA1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804863"/>
            <a:ext cx="9604375" cy="104933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 descr="Like-don't like - Ficha interactiva">
            <a:extLst>
              <a:ext uri="{FF2B5EF4-FFF2-40B4-BE49-F238E27FC236}">
                <a16:creationId xmlns:a16="http://schemas.microsoft.com/office/drawing/2014/main" id="{2EEFC6D6-4915-41FE-B37C-0D35B37F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11" y="0"/>
            <a:ext cx="8270875" cy="584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2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27BA06-14A9-49B9-9643-8DB3B39A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423" y="485422"/>
            <a:ext cx="6152444" cy="47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4A64F32-A33D-4849-B5A3-246510D09CDE}"/>
              </a:ext>
            </a:extLst>
          </p:cNvPr>
          <p:cNvSpPr/>
          <p:nvPr/>
        </p:nvSpPr>
        <p:spPr>
          <a:xfrm>
            <a:off x="5594099" y="3167390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44F8A53-EDDC-4487-AC90-A071965A49AC}"/>
              </a:ext>
            </a:extLst>
          </p:cNvPr>
          <p:cNvSpPr/>
          <p:nvPr/>
        </p:nvSpPr>
        <p:spPr>
          <a:xfrm>
            <a:off x="372711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dirty="0"/>
          </a:p>
          <a:p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B120DD-8A5D-498D-9238-9748A23BF7DE}"/>
              </a:ext>
            </a:extLst>
          </p:cNvPr>
          <p:cNvSpPr/>
          <p:nvPr/>
        </p:nvSpPr>
        <p:spPr>
          <a:xfrm>
            <a:off x="3727114" y="3244334"/>
            <a:ext cx="1847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9A07F8-DAA0-4430-9989-0E86C6C185B2}"/>
              </a:ext>
            </a:extLst>
          </p:cNvPr>
          <p:cNvSpPr/>
          <p:nvPr/>
        </p:nvSpPr>
        <p:spPr>
          <a:xfrm>
            <a:off x="3992648" y="3690610"/>
            <a:ext cx="4971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</p:txBody>
      </p:sp>
      <p:pic>
        <p:nvPicPr>
          <p:cNvPr id="3074" name="Picture 2" descr="TEACHER JOANA SÁNCHEZ ELGARBAY: Acabar tarea de Literacy">
            <a:extLst>
              <a:ext uri="{FF2B5EF4-FFF2-40B4-BE49-F238E27FC236}">
                <a16:creationId xmlns:a16="http://schemas.microsoft.com/office/drawing/2014/main" id="{2AC34D7D-C971-4CB5-886F-6327493B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22" y="304801"/>
            <a:ext cx="7992534" cy="49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1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EFD46D-F640-40E1-B71D-5718B5EF8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2" y="632178"/>
            <a:ext cx="9234311" cy="47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9334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1375</TotalTime>
  <Words>2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Galería</vt:lpstr>
      <vt:lpstr>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FAST FOOD</dc:title>
  <dc:creator>maria soledad benavente massoc</dc:creator>
  <cp:lastModifiedBy>maria soledad benavente massoc</cp:lastModifiedBy>
  <cp:revision>49</cp:revision>
  <dcterms:created xsi:type="dcterms:W3CDTF">2020-05-20T00:31:52Z</dcterms:created>
  <dcterms:modified xsi:type="dcterms:W3CDTF">2020-09-23T01:27:03Z</dcterms:modified>
</cp:coreProperties>
</file>