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8" r:id="rId4"/>
    <p:sldId id="269" r:id="rId5"/>
    <p:sldId id="271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0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4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4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800-4AC1-4BF6-95E1-0E54C841525D}" type="datetimeFigureOut">
              <a:rPr lang="es-ES" smtClean="0"/>
              <a:t>03/09/2020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2VCpfafrg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3JZi2oDvPs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CD2663-9FA3-4AF6-88E2-BFA324917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4088" y="282575"/>
            <a:ext cx="7819849" cy="831850"/>
          </a:xfrm>
        </p:spPr>
        <p:txBody>
          <a:bodyPr>
            <a:normAutofit fontScale="90000"/>
          </a:bodyPr>
          <a:lstStyle/>
          <a:p>
            <a:r>
              <a:rPr lang="es-CL" sz="6000" dirty="0"/>
              <a:t> </a:t>
            </a:r>
            <a:endParaRPr lang="es-ES" sz="6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984CD5-EE34-443B-892E-18D61C97D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46" y="282575"/>
            <a:ext cx="4176889" cy="13537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FB2EBC-F142-4E96-B65D-91A9BFD01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48" y="1795462"/>
            <a:ext cx="8051486" cy="45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DC91697-3A0F-4E69-876F-DC2A5B0FA1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804863"/>
            <a:ext cx="9604375" cy="104933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D5CE4-A35C-4E56-981E-E6E6C7717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11" y="442383"/>
            <a:ext cx="8294864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2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4A64F32-A33D-4849-B5A3-246510D09CDE}"/>
              </a:ext>
            </a:extLst>
          </p:cNvPr>
          <p:cNvSpPr/>
          <p:nvPr/>
        </p:nvSpPr>
        <p:spPr>
          <a:xfrm>
            <a:off x="5594099" y="3167390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44F8A53-EDDC-4487-AC90-A071965A49AC}"/>
              </a:ext>
            </a:extLst>
          </p:cNvPr>
          <p:cNvSpPr/>
          <p:nvPr/>
        </p:nvSpPr>
        <p:spPr>
          <a:xfrm>
            <a:off x="372711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dirty="0"/>
          </a:p>
          <a:p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B120DD-8A5D-498D-9238-9748A23BF7DE}"/>
              </a:ext>
            </a:extLst>
          </p:cNvPr>
          <p:cNvSpPr/>
          <p:nvPr/>
        </p:nvSpPr>
        <p:spPr>
          <a:xfrm>
            <a:off x="3727114" y="3244334"/>
            <a:ext cx="1847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9A07F8-DAA0-4430-9989-0E86C6C185B2}"/>
              </a:ext>
            </a:extLst>
          </p:cNvPr>
          <p:cNvSpPr/>
          <p:nvPr/>
        </p:nvSpPr>
        <p:spPr>
          <a:xfrm>
            <a:off x="3992648" y="3690610"/>
            <a:ext cx="4971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7DD48E-8269-489B-A5DF-E74A1604D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95" y="483751"/>
            <a:ext cx="3486150" cy="3305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2E42BA-E2F5-4D6C-A78E-A36E1526B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543" y="436126"/>
            <a:ext cx="3133725" cy="3352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701AD5-74DA-42CC-A36A-C9B7F61F8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966" y="857081"/>
            <a:ext cx="3333750" cy="32575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CC890A-2124-4EF6-9BC7-E385D6957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530" y="4099016"/>
            <a:ext cx="3935513" cy="25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0F1E5D-8D2C-452B-9B31-2C809B5CB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7" y="118276"/>
            <a:ext cx="2875142" cy="36350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DC18EB1-85E2-43D7-8CB9-A941653E9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14" y="0"/>
            <a:ext cx="3852007" cy="35730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348768-C688-433B-9E4F-AC3B33764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864" y="3429000"/>
            <a:ext cx="3533775" cy="28479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4835DD-8C67-4E49-8F06-4182833AA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720" y="309562"/>
            <a:ext cx="3067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9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5AEB39-FA60-4EBC-8E68-E7DDF7388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08" y="344664"/>
            <a:ext cx="3524250" cy="24098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C51BA3-F5C7-448E-AB38-5C97886A4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873" y="344665"/>
            <a:ext cx="3260019" cy="24098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2BD406-915F-4743-8705-FAABC768C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58" y="3239382"/>
            <a:ext cx="3105150" cy="2524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85ED4B-9F39-4607-B30D-635D9DE67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842" y="2951868"/>
            <a:ext cx="3448050" cy="2647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4D431F-4E7F-4EB0-B7C4-482F13B9B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887" y="2177344"/>
            <a:ext cx="31908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10B97EB-E323-41D6-9C37-4150E68FCBD0}"/>
              </a:ext>
            </a:extLst>
          </p:cNvPr>
          <p:cNvSpPr/>
          <p:nvPr/>
        </p:nvSpPr>
        <p:spPr>
          <a:xfrm>
            <a:off x="3587653" y="3244334"/>
            <a:ext cx="501669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https://www.youtube.com/watch?v=qkWlGmhBZVs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DA3A09-42C6-43F2-8B7E-E006BF4D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34" y="140132"/>
            <a:ext cx="4999153" cy="43651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A7E8A5-7D34-4ECF-89E8-8BF8E65C7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08" y="632804"/>
            <a:ext cx="39052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545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1358</TotalTime>
  <Words>15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Times New Roman</vt:lpstr>
      <vt:lpstr>Galería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FAST FOOD</dc:title>
  <dc:creator>maria soledad benavente massoc</dc:creator>
  <cp:lastModifiedBy>maria soledad benavente massoc</cp:lastModifiedBy>
  <cp:revision>47</cp:revision>
  <dcterms:created xsi:type="dcterms:W3CDTF">2020-05-20T00:31:52Z</dcterms:created>
  <dcterms:modified xsi:type="dcterms:W3CDTF">2020-09-03T06:41:11Z</dcterms:modified>
</cp:coreProperties>
</file>