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7" r:id="rId3"/>
    <p:sldId id="265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0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4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4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800-4AC1-4BF6-95E1-0E54C841525D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2VCpfafrg" TargetMode="External"/><Relationship Id="rId2" Type="http://schemas.openxmlformats.org/officeDocument/2006/relationships/hyperlink" Target="https://www.youtube.com/watch?v=3JZi2oDvPs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CD2663-9FA3-4AF6-88E2-BFA324917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4088" y="282575"/>
            <a:ext cx="7819849" cy="831850"/>
          </a:xfrm>
        </p:spPr>
        <p:txBody>
          <a:bodyPr>
            <a:normAutofit fontScale="90000"/>
          </a:bodyPr>
          <a:lstStyle/>
          <a:p>
            <a:r>
              <a:rPr lang="es-CL" sz="6000" dirty="0"/>
              <a:t> MEANS OF TRANSPORT</a:t>
            </a:r>
            <a:endParaRPr lang="es-ES" sz="6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718837-2696-49D0-9099-05BDEC50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2" y="1009045"/>
            <a:ext cx="3944408" cy="49035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813C9B-CDD6-4783-842B-F3C12CB3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359" y="945386"/>
            <a:ext cx="3657600" cy="49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7105D-90BC-4E4C-B780-80538CD347D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54413" y="801688"/>
            <a:ext cx="8637587" cy="2541587"/>
          </a:xfrm>
        </p:spPr>
        <p:txBody>
          <a:bodyPr/>
          <a:lstStyle/>
          <a:p>
            <a:r>
              <a:rPr lang="es-CL" dirty="0"/>
              <a:t>        </a:t>
            </a:r>
            <a:endParaRPr lang="es-ES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D85850D6-A3F1-47E0-99AB-12CDB142B29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70756" y="248356"/>
            <a:ext cx="7192257" cy="79022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600" dirty="0"/>
              <a:t>Why do Olga and Karim miss the boat?</a:t>
            </a:r>
            <a:endParaRPr lang="es-ES" sz="6600" dirty="0">
              <a:solidFill>
                <a:schemeClr val="accent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5BAD6E-E81A-45AE-8172-1F71CA9B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134" y="1151467"/>
            <a:ext cx="8240888" cy="41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2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DC91697-3A0F-4E69-876F-DC2A5B0FA1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804863"/>
            <a:ext cx="9604375" cy="104933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78E6A8-AB4A-4757-92F2-4D3EBF3A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78" y="598311"/>
            <a:ext cx="8703733" cy="44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2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4A64F32-A33D-4849-B5A3-246510D09CDE}"/>
              </a:ext>
            </a:extLst>
          </p:cNvPr>
          <p:cNvSpPr/>
          <p:nvPr/>
        </p:nvSpPr>
        <p:spPr>
          <a:xfrm>
            <a:off x="5594099" y="3167390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44F8A53-EDDC-4487-AC90-A071965A49AC}"/>
              </a:ext>
            </a:extLst>
          </p:cNvPr>
          <p:cNvSpPr/>
          <p:nvPr/>
        </p:nvSpPr>
        <p:spPr>
          <a:xfrm>
            <a:off x="372711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dirty="0"/>
          </a:p>
          <a:p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B120DD-8A5D-498D-9238-9748A23BF7DE}"/>
              </a:ext>
            </a:extLst>
          </p:cNvPr>
          <p:cNvSpPr/>
          <p:nvPr/>
        </p:nvSpPr>
        <p:spPr>
          <a:xfrm>
            <a:off x="3727114" y="3244334"/>
            <a:ext cx="1847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9A07F8-DAA0-4430-9989-0E86C6C185B2}"/>
              </a:ext>
            </a:extLst>
          </p:cNvPr>
          <p:cNvSpPr/>
          <p:nvPr/>
        </p:nvSpPr>
        <p:spPr>
          <a:xfrm>
            <a:off x="3992648" y="3690610"/>
            <a:ext cx="4971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3DB797-C59A-4E0C-8325-94DE7114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67" y="970844"/>
            <a:ext cx="7902222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DBAFEF-5261-4C39-9A36-4F737575A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649" y="4412197"/>
            <a:ext cx="1542422" cy="14936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5177615-FC9C-449A-93C9-C390FF51E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7" y="609600"/>
            <a:ext cx="9223022" cy="45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9334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1302</TotalTime>
  <Words>15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Galería</vt:lpstr>
      <vt:lpstr> MEANS OF TRANSPORT</vt:lpstr>
      <vt:lpstr>      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FAST FOOD</dc:title>
  <dc:creator>maria soledad benavente massoc</dc:creator>
  <cp:lastModifiedBy>maria soledad benavente massoc</cp:lastModifiedBy>
  <cp:revision>41</cp:revision>
  <dcterms:created xsi:type="dcterms:W3CDTF">2020-05-20T00:31:52Z</dcterms:created>
  <dcterms:modified xsi:type="dcterms:W3CDTF">2020-08-18T04:07:54Z</dcterms:modified>
</cp:coreProperties>
</file>