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7" r:id="rId4"/>
    <p:sldId id="265" r:id="rId5"/>
    <p:sldId id="266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91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0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4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05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8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44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84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5181800-4AC1-4BF6-95E1-0E54C841525D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8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800-4AC1-4BF6-95E1-0E54C841525D}" type="datetimeFigureOut">
              <a:rPr lang="es-ES" smtClean="0"/>
              <a:t>02/07/2020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0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5-DeiXPJ3H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2F24B-2500-4239-9D87-14771F65B6C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" y="13581"/>
            <a:ext cx="9775825" cy="1128889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accent1"/>
                </a:solidFill>
              </a:rPr>
              <a:t>                </a:t>
            </a:r>
            <a:br>
              <a:rPr lang="es-CL" dirty="0">
                <a:solidFill>
                  <a:schemeClr val="accent1"/>
                </a:solidFill>
              </a:rPr>
            </a:br>
            <a:r>
              <a:rPr lang="es-CL" dirty="0">
                <a:solidFill>
                  <a:schemeClr val="accent1"/>
                </a:solidFill>
              </a:rPr>
              <a:t>                                      </a:t>
            </a:r>
            <a:r>
              <a:rPr lang="es-CL" sz="6000" dirty="0">
                <a:solidFill>
                  <a:schemeClr val="accent1"/>
                </a:solidFill>
              </a:rPr>
              <a:t>MY CITY</a:t>
            </a:r>
            <a:endParaRPr lang="es-ES" sz="60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orizonte De La Noche De La Ciudad Con Las Luces Brillantes Y Las ...">
            <a:extLst>
              <a:ext uri="{FF2B5EF4-FFF2-40B4-BE49-F238E27FC236}">
                <a16:creationId xmlns:a16="http://schemas.microsoft.com/office/drawing/2014/main" id="{DE4A543F-05F9-4822-BB3F-32DCA20B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8" y="164297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isaje vacío del parque de la ciudad en un día soleado | Vector ...">
            <a:extLst>
              <a:ext uri="{FF2B5EF4-FFF2-40B4-BE49-F238E27FC236}">
                <a16:creationId xmlns:a16="http://schemas.microsoft.com/office/drawing/2014/main" id="{08A387B6-4BC9-43D5-932E-BF583C920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93" y="12520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imado Colocado Día Plano De La Ciudad De La Historieta Centro De ...">
            <a:extLst>
              <a:ext uri="{FF2B5EF4-FFF2-40B4-BE49-F238E27FC236}">
                <a16:creationId xmlns:a16="http://schemas.microsoft.com/office/drawing/2014/main" id="{01BDCE0A-6817-432E-82C4-7DFD3E27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44" y="358563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7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CCD2663-9FA3-4AF6-88E2-BFA3249171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57250"/>
            <a:ext cx="8643938" cy="1014413"/>
          </a:xfrm>
        </p:spPr>
        <p:txBody>
          <a:bodyPr>
            <a:normAutofit/>
          </a:bodyPr>
          <a:lstStyle/>
          <a:p>
            <a:r>
              <a:rPr lang="es-CL" sz="6000" dirty="0"/>
              <a:t>MEANS OF TRANSPORT</a:t>
            </a:r>
            <a:endParaRPr lang="es-ES" sz="600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B3F0DDC-7D61-4843-9B7B-B8F8EEF466E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2268538"/>
            <a:ext cx="8631238" cy="831850"/>
          </a:xfrm>
        </p:spPr>
        <p:txBody>
          <a:bodyPr>
            <a:normAutofit/>
          </a:bodyPr>
          <a:lstStyle/>
          <a:p>
            <a:r>
              <a:rPr lang="es-CL" sz="2800" dirty="0"/>
              <a:t>WE CAN TRAVEL ON A TRACK</a:t>
            </a:r>
            <a:endParaRPr lang="es-ES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8D796CE-8851-45B8-A798-93F287470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100388"/>
            <a:ext cx="2590800" cy="27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5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7105D-90BC-4E4C-B780-80538CD347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7625" y="804863"/>
            <a:ext cx="9604375" cy="1049337"/>
          </a:xfrm>
        </p:spPr>
        <p:txBody>
          <a:bodyPr/>
          <a:lstStyle/>
          <a:p>
            <a:r>
              <a:rPr lang="es-CL" dirty="0"/>
              <a:t>        WE CAN TRAVEL ON THE AIR</a:t>
            </a:r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BFFA966-0149-4893-A8C4-522A80C5DEE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215063" y="2313170"/>
            <a:ext cx="2928937" cy="27066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21978E-4B58-4E86-93E3-3042622CF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119" y="2312998"/>
            <a:ext cx="2505673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2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44425D4-D4FE-4245-8DBF-0B92CC918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347" y="2315051"/>
            <a:ext cx="2311181" cy="25990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E95B1E-B422-41BB-99B2-DA7D2FDC0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495" y="2346326"/>
            <a:ext cx="2705100" cy="2657475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2DC91697-3A0F-4E69-876F-DC2A5B0FA1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7625" y="804863"/>
            <a:ext cx="9604375" cy="1049337"/>
          </a:xfrm>
        </p:spPr>
        <p:txBody>
          <a:bodyPr/>
          <a:lstStyle/>
          <a:p>
            <a:r>
              <a:rPr lang="es-CL" dirty="0"/>
              <a:t>WE CAN TRAVEL ON THE WATER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22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13ED4D-DA6F-4848-BAC4-961F9F989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273" y="3274483"/>
            <a:ext cx="3354563" cy="262960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76F5E6-9A2D-43D4-B709-01CD821C5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029" y="3274483"/>
            <a:ext cx="3360916" cy="262960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D9F7DE7-8D5F-470D-93E3-4F4F8648A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131" y="717989"/>
            <a:ext cx="2414225" cy="24203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ED102B-1CE7-40AB-BCA5-1AF212A95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45" y="387433"/>
            <a:ext cx="2511770" cy="2615411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7E0DB16-86F2-4F47-9266-B364373522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flipH="1">
            <a:off x="3928533" y="387433"/>
            <a:ext cx="3668888" cy="1588381"/>
          </a:xfrm>
        </p:spPr>
        <p:txBody>
          <a:bodyPr>
            <a:normAutofit/>
          </a:bodyPr>
          <a:lstStyle/>
          <a:p>
            <a:r>
              <a:rPr lang="es-CL" dirty="0"/>
              <a:t>WE CAN TRAVEL </a:t>
            </a:r>
            <a:br>
              <a:rPr lang="es-CL" dirty="0"/>
            </a:br>
            <a:r>
              <a:rPr lang="es-CL" dirty="0"/>
              <a:t>ON THE ROAD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276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2B9BD95-EB0A-428C-B272-5FA14AF9784A}"/>
              </a:ext>
            </a:extLst>
          </p:cNvPr>
          <p:cNvSpPr/>
          <p:nvPr/>
        </p:nvSpPr>
        <p:spPr>
          <a:xfrm>
            <a:off x="3700665" y="3244334"/>
            <a:ext cx="479067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r>
              <a:rPr lang="es-ES" dirty="0">
                <a:hlinkClick r:id="rId2"/>
              </a:rPr>
              <a:t>https://www.youtube.com/watch?v=5-DeiXPJ3H8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A843A6-98B7-4047-BE61-259A4DCA5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96" y="3556806"/>
            <a:ext cx="2064526" cy="19958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C6FC25D-20E1-4BDF-BC90-1ADB71C5A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615" y="635020"/>
            <a:ext cx="6858594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1170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864</TotalTime>
  <Words>47</Words>
  <Application>Microsoft Office PowerPoint</Application>
  <PresentationFormat>Panorámica</PresentationFormat>
  <Paragraphs>14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Galería</vt:lpstr>
      <vt:lpstr>                                                       MY CITY</vt:lpstr>
      <vt:lpstr>MEANS OF TRANSPORT</vt:lpstr>
      <vt:lpstr>        WE CAN TRAVEL ON THE AIR</vt:lpstr>
      <vt:lpstr>WE CAN TRAVEL ON THE WATER</vt:lpstr>
      <vt:lpstr>WE CAN TRAVEL  ON THE ROAD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AND FAST FOOD</dc:title>
  <dc:creator>maria soledad benavente massoc</dc:creator>
  <cp:lastModifiedBy>maria soledad benavente massoc</cp:lastModifiedBy>
  <cp:revision>28</cp:revision>
  <dcterms:created xsi:type="dcterms:W3CDTF">2020-05-20T00:31:52Z</dcterms:created>
  <dcterms:modified xsi:type="dcterms:W3CDTF">2020-07-02T04:32:41Z</dcterms:modified>
</cp:coreProperties>
</file>