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6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1800-4AC1-4BF6-95E1-0E54C841525D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9F7D4E7-DA8B-443C-9A2D-09FE8C26941A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891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1800-4AC1-4BF6-95E1-0E54C841525D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7D4E7-DA8B-443C-9A2D-09FE8C26941A}" type="slidenum">
              <a:rPr lang="es-ES" smtClean="0"/>
              <a:t>‹Nº›</a:t>
            </a:fld>
            <a:endParaRPr lang="es-E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6104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1800-4AC1-4BF6-95E1-0E54C841525D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7D4E7-DA8B-443C-9A2D-09FE8C26941A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5342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1800-4AC1-4BF6-95E1-0E54C841525D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7D4E7-DA8B-443C-9A2D-09FE8C26941A}" type="slidenum">
              <a:rPr lang="es-ES" smtClean="0"/>
              <a:t>‹Nº›</a:t>
            </a:fld>
            <a:endParaRPr lang="es-E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405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1800-4AC1-4BF6-95E1-0E54C841525D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7D4E7-DA8B-443C-9A2D-09FE8C26941A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338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1800-4AC1-4BF6-95E1-0E54C841525D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7D4E7-DA8B-443C-9A2D-09FE8C26941A}" type="slidenum">
              <a:rPr lang="es-ES" smtClean="0"/>
              <a:t>‹Nº›</a:t>
            </a:fld>
            <a:endParaRPr lang="es-E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3285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1800-4AC1-4BF6-95E1-0E54C841525D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7D4E7-DA8B-443C-9A2D-09FE8C26941A}" type="slidenum">
              <a:rPr lang="es-ES" smtClean="0"/>
              <a:t>‹Nº›</a:t>
            </a:fld>
            <a:endParaRPr lang="es-E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447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1800-4AC1-4BF6-95E1-0E54C841525D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7D4E7-DA8B-443C-9A2D-09FE8C26941A}" type="slidenum">
              <a:rPr lang="es-ES" smtClean="0"/>
              <a:t>‹Nº›</a:t>
            </a:fld>
            <a:endParaRPr lang="es-E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2849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1800-4AC1-4BF6-95E1-0E54C841525D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7D4E7-DA8B-443C-9A2D-09FE8C2694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60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1800-4AC1-4BF6-95E1-0E54C841525D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7D4E7-DA8B-443C-9A2D-09FE8C26941A}" type="slidenum">
              <a:rPr lang="es-ES" smtClean="0"/>
              <a:t>‹Nº›</a:t>
            </a:fld>
            <a:endParaRPr lang="es-E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148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5181800-4AC1-4BF6-95E1-0E54C841525D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7D4E7-DA8B-443C-9A2D-09FE8C26941A}" type="slidenum">
              <a:rPr lang="es-ES" smtClean="0"/>
              <a:t>‹Nº›</a:t>
            </a:fld>
            <a:endParaRPr lang="es-E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1788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81800-4AC1-4BF6-95E1-0E54C841525D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9F7D4E7-DA8B-443C-9A2D-09FE8C26941A}" type="slidenum">
              <a:rPr lang="es-ES" smtClean="0"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4709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youtube.com/watch?v=CTxOJeJSOY8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82F24B-2500-4239-9D87-14771F65B6C2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-1" y="13581"/>
            <a:ext cx="9775825" cy="1128889"/>
          </a:xfrm>
        </p:spPr>
        <p:txBody>
          <a:bodyPr>
            <a:normAutofit fontScale="90000"/>
          </a:bodyPr>
          <a:lstStyle/>
          <a:p>
            <a:r>
              <a:rPr lang="es-CL" dirty="0">
                <a:solidFill>
                  <a:schemeClr val="accent1"/>
                </a:solidFill>
              </a:rPr>
              <a:t>                </a:t>
            </a:r>
            <a:br>
              <a:rPr lang="es-CL" dirty="0">
                <a:solidFill>
                  <a:schemeClr val="accent1"/>
                </a:solidFill>
              </a:rPr>
            </a:br>
            <a:r>
              <a:rPr lang="es-CL" dirty="0">
                <a:solidFill>
                  <a:schemeClr val="accent1"/>
                </a:solidFill>
              </a:rPr>
              <a:t>                                      </a:t>
            </a:r>
            <a:r>
              <a:rPr lang="es-CL" sz="6000" dirty="0">
                <a:solidFill>
                  <a:schemeClr val="accent1"/>
                </a:solidFill>
              </a:rPr>
              <a:t>MY CITY</a:t>
            </a:r>
            <a:endParaRPr lang="es-ES" sz="6000" dirty="0">
              <a:solidFill>
                <a:schemeClr val="accent1"/>
              </a:solidFill>
            </a:endParaRPr>
          </a:p>
        </p:txBody>
      </p:sp>
      <p:pic>
        <p:nvPicPr>
          <p:cNvPr id="2050" name="Picture 2" descr="Horizonte De La Noche De La Ciudad Con Las Luces Brillantes Y Las ...">
            <a:extLst>
              <a:ext uri="{FF2B5EF4-FFF2-40B4-BE49-F238E27FC236}">
                <a16:creationId xmlns:a16="http://schemas.microsoft.com/office/drawing/2014/main" id="{DE4A543F-05F9-4822-BB3F-32DCA20B8D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628" y="1642973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aisaje vacío del parque de la ciudad en un día soleado | Vector ...">
            <a:extLst>
              <a:ext uri="{FF2B5EF4-FFF2-40B4-BE49-F238E27FC236}">
                <a16:creationId xmlns:a16="http://schemas.microsoft.com/office/drawing/2014/main" id="{08A387B6-4BC9-43D5-932E-BF583C9201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7993" y="125200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nimado Colocado Día Plano De La Ciudad De La Historieta Centro De ...">
            <a:extLst>
              <a:ext uri="{FF2B5EF4-FFF2-40B4-BE49-F238E27FC236}">
                <a16:creationId xmlns:a16="http://schemas.microsoft.com/office/drawing/2014/main" id="{01BDCE0A-6817-432E-82C4-7DFD3E27A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2844" y="3585633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4971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DCCD2663-9FA3-4AF6-88E2-BFA32491713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87625" y="804863"/>
            <a:ext cx="9604375" cy="1049337"/>
          </a:xfrm>
        </p:spPr>
        <p:txBody>
          <a:bodyPr>
            <a:normAutofit/>
          </a:bodyPr>
          <a:lstStyle/>
          <a:p>
            <a:r>
              <a:rPr lang="es-CL" sz="6000" dirty="0"/>
              <a:t>There is   (hay)</a:t>
            </a:r>
            <a:endParaRPr lang="es-ES" sz="6000" dirty="0"/>
          </a:p>
        </p:txBody>
      </p:sp>
      <p:sp>
        <p:nvSpPr>
          <p:cNvPr id="10" name="Marcador de contenido 9">
            <a:extLst>
              <a:ext uri="{FF2B5EF4-FFF2-40B4-BE49-F238E27FC236}">
                <a16:creationId xmlns:a16="http://schemas.microsoft.com/office/drawing/2014/main" id="{92E49E4D-86EF-4773-874E-32F67E5544E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85196" y="1755775"/>
            <a:ext cx="11284316" cy="3406775"/>
          </a:xfrm>
        </p:spPr>
        <p:txBody>
          <a:bodyPr/>
          <a:lstStyle/>
          <a:p>
            <a:r>
              <a:rPr lang="es-CL" sz="2800" dirty="0"/>
              <a:t>Usamos THERE IS, cuando queremos indicar que existe o hay un lugar</a:t>
            </a:r>
          </a:p>
          <a:p>
            <a:pPr marL="0" indent="0">
              <a:buNone/>
            </a:pPr>
            <a:r>
              <a:rPr lang="es-CL" sz="2800" dirty="0"/>
              <a:t> en nuestra ciudad.</a:t>
            </a:r>
          </a:p>
          <a:p>
            <a:endParaRPr lang="es-CL" sz="2800" dirty="0"/>
          </a:p>
          <a:p>
            <a:r>
              <a:rPr lang="es-CL" sz="2800" dirty="0"/>
              <a:t>Ejemplo:</a:t>
            </a:r>
          </a:p>
          <a:p>
            <a:pPr marL="0" indent="0">
              <a:buNone/>
            </a:pPr>
            <a:r>
              <a:rPr lang="es-CL" sz="2800" dirty="0"/>
              <a:t>There is a cinema in my city.</a:t>
            </a:r>
          </a:p>
          <a:p>
            <a:endParaRPr lang="es-ES" dirty="0"/>
          </a:p>
        </p:txBody>
      </p:sp>
      <p:pic>
        <p:nvPicPr>
          <p:cNvPr id="1028" name="Picture 4" descr="Cine edificio cine, caricatura de campus cultura construcción ...">
            <a:extLst>
              <a:ext uri="{FF2B5EF4-FFF2-40B4-BE49-F238E27FC236}">
                <a16:creationId xmlns:a16="http://schemas.microsoft.com/office/drawing/2014/main" id="{32F69811-E86A-40A1-AC40-632735C6C9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499" y="3091649"/>
            <a:ext cx="3098442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4252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B63F56-0A49-4CEE-B5A2-78F852EC6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Is there? (¿Hay?)</a:t>
            </a:r>
            <a:endParaRPr lang="es-ES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169C6FD7-71F2-4566-BCCA-5B3363E1E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218" y="1970088"/>
            <a:ext cx="11532910" cy="3496257"/>
          </a:xfrm>
        </p:spPr>
        <p:txBody>
          <a:bodyPr/>
          <a:lstStyle/>
          <a:p>
            <a:r>
              <a:rPr lang="es-CL" dirty="0"/>
              <a:t>Usamos IS THERE? Cuando queremos preguntar si existe o hay un lugar en la ciudad.</a:t>
            </a:r>
          </a:p>
          <a:p>
            <a:endParaRPr lang="es-CL" dirty="0"/>
          </a:p>
          <a:p>
            <a:pPr marL="0" indent="0">
              <a:buNone/>
            </a:pPr>
            <a:r>
              <a:rPr lang="es-CL" dirty="0"/>
              <a:t>Ejemplo:</a:t>
            </a:r>
          </a:p>
          <a:p>
            <a:pPr marL="0" indent="0">
              <a:buNone/>
            </a:pPr>
            <a:r>
              <a:rPr lang="es-CL" dirty="0"/>
              <a:t>Is there a hospital in your city?</a:t>
            </a:r>
            <a:endParaRPr lang="es-ES" dirty="0"/>
          </a:p>
        </p:txBody>
      </p:sp>
      <p:pic>
        <p:nvPicPr>
          <p:cNvPr id="2050" name="Picture 2" descr="Contenido abierto del hospital, dibujos animados del hospital PNG ...">
            <a:extLst>
              <a:ext uri="{FF2B5EF4-FFF2-40B4-BE49-F238E27FC236}">
                <a16:creationId xmlns:a16="http://schemas.microsoft.com/office/drawing/2014/main" id="{A333E1B2-6C81-4111-8394-EBB79A6FEC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8323" y="2799644"/>
            <a:ext cx="3488656" cy="1621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9226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>
            <a:extLst>
              <a:ext uri="{FF2B5EF4-FFF2-40B4-BE49-F238E27FC236}">
                <a16:creationId xmlns:a16="http://schemas.microsoft.com/office/drawing/2014/main" id="{0B41ECD0-F897-406F-BBAA-4FD834967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Yes, there is.			  No, there </a:t>
            </a:r>
            <a:r>
              <a:rPr lang="es-CL" dirty="0" err="1"/>
              <a:t>isn’t</a:t>
            </a:r>
            <a:endParaRPr lang="es-ES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3FF465E6-D3C9-4FCE-894B-FA8B07FDAC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L" sz="1600" dirty="0"/>
              <a:t>Usamos “yes, there is”, cuando es afirmativa la respuesta.</a:t>
            </a:r>
            <a:endParaRPr lang="es-ES" sz="1600" dirty="0"/>
          </a:p>
        </p:txBody>
      </p:sp>
      <p:sp>
        <p:nvSpPr>
          <p:cNvPr id="11" name="Marcador de contenido 10">
            <a:extLst>
              <a:ext uri="{FF2B5EF4-FFF2-40B4-BE49-F238E27FC236}">
                <a16:creationId xmlns:a16="http://schemas.microsoft.com/office/drawing/2014/main" id="{9890F4FD-BB14-470C-B804-F22EC00EEC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CL" dirty="0"/>
              <a:t>Is there a </a:t>
            </a:r>
            <a:r>
              <a:rPr lang="es-CL" dirty="0" err="1"/>
              <a:t>square</a:t>
            </a:r>
            <a:r>
              <a:rPr lang="es-CL" dirty="0"/>
              <a:t> in your city?</a:t>
            </a:r>
          </a:p>
          <a:p>
            <a:r>
              <a:rPr lang="es-CL" dirty="0"/>
              <a:t>Yes, there is.</a:t>
            </a:r>
            <a:endParaRPr lang="es-ES" dirty="0"/>
          </a:p>
        </p:txBody>
      </p:sp>
      <p:sp>
        <p:nvSpPr>
          <p:cNvPr id="12" name="Marcador de texto 11">
            <a:extLst>
              <a:ext uri="{FF2B5EF4-FFF2-40B4-BE49-F238E27FC236}">
                <a16:creationId xmlns:a16="http://schemas.microsoft.com/office/drawing/2014/main" id="{97A09DDD-5C93-4D76-8523-CF7A786341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s-CL" sz="1600" dirty="0"/>
              <a:t>Usamos” No, there </a:t>
            </a:r>
            <a:r>
              <a:rPr lang="es-CL" sz="1600" dirty="0" err="1"/>
              <a:t>isn’t</a:t>
            </a:r>
            <a:r>
              <a:rPr lang="es-CL" sz="1600" dirty="0"/>
              <a:t>”, cuando la respuesta es negativa.</a:t>
            </a:r>
            <a:endParaRPr lang="es-ES" sz="1600" dirty="0"/>
          </a:p>
        </p:txBody>
      </p:sp>
      <p:pic>
        <p:nvPicPr>
          <p:cNvPr id="3078" name="Picture 6" descr="Conoce los atractivos turístico de Rancagua | Turismo en Chile">
            <a:extLst>
              <a:ext uri="{FF2B5EF4-FFF2-40B4-BE49-F238E27FC236}">
                <a16:creationId xmlns:a16="http://schemas.microsoft.com/office/drawing/2014/main" id="{A8CDF488-6833-49A2-9E2C-F55F96AE0A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792" y="3870502"/>
            <a:ext cx="2571750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Marcador de contenido 14">
            <a:extLst>
              <a:ext uri="{FF2B5EF4-FFF2-40B4-BE49-F238E27FC236}">
                <a16:creationId xmlns:a16="http://schemas.microsoft.com/office/drawing/2014/main" id="{77556B42-C53A-4039-B6A3-279DECB3C4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6021" y="2845272"/>
            <a:ext cx="4645152" cy="2637371"/>
          </a:xfrm>
        </p:spPr>
        <p:txBody>
          <a:bodyPr/>
          <a:lstStyle/>
          <a:p>
            <a:r>
              <a:rPr lang="es-CL" dirty="0"/>
              <a:t>Is there a airport in your city?</a:t>
            </a:r>
          </a:p>
          <a:p>
            <a:r>
              <a:rPr lang="es-CL" dirty="0"/>
              <a:t>No there </a:t>
            </a:r>
            <a:r>
              <a:rPr lang="es-CL" dirty="0" err="1"/>
              <a:t>isn’t</a:t>
            </a:r>
            <a:r>
              <a:rPr lang="es-CL" dirty="0"/>
              <a:t>.</a:t>
            </a:r>
            <a:endParaRPr lang="es-ES" dirty="0"/>
          </a:p>
        </p:txBody>
      </p:sp>
      <p:pic>
        <p:nvPicPr>
          <p:cNvPr id="3080" name="Picture 8" descr="152 best Aeropuertos del mundo. Airports of the world. images on ...">
            <a:extLst>
              <a:ext uri="{FF2B5EF4-FFF2-40B4-BE49-F238E27FC236}">
                <a16:creationId xmlns:a16="http://schemas.microsoft.com/office/drawing/2014/main" id="{623089D4-9ACF-4D2D-8468-2D8C3FACB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643" y="3937930"/>
            <a:ext cx="2247900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4142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AACCF1C-EA57-43D1-A5DF-D8E2C3F0D49E}"/>
              </a:ext>
            </a:extLst>
          </p:cNvPr>
          <p:cNvSpPr/>
          <p:nvPr/>
        </p:nvSpPr>
        <p:spPr>
          <a:xfrm>
            <a:off x="3517922" y="3244334"/>
            <a:ext cx="48910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>
                <a:hlinkClick r:id="rId2"/>
              </a:rPr>
              <a:t>https://www.youtube.com/watch?v=CTxOJeJSOY8</a:t>
            </a:r>
            <a:endParaRPr lang="es-ES" dirty="0"/>
          </a:p>
        </p:txBody>
      </p:sp>
      <p:pic>
        <p:nvPicPr>
          <p:cNvPr id="3074" name="Picture 2" descr="Un Beso GIFs | Tenor">
            <a:extLst>
              <a:ext uri="{FF2B5EF4-FFF2-40B4-BE49-F238E27FC236}">
                <a16:creationId xmlns:a16="http://schemas.microsoft.com/office/drawing/2014/main" id="{4BF9648C-B7D7-4D6F-8F7C-84792A611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839" y="180975"/>
            <a:ext cx="2933700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786DEA7B-4185-4CAD-A2B1-9F58DA3197D4}"/>
              </a:ext>
            </a:extLst>
          </p:cNvPr>
          <p:cNvSpPr/>
          <p:nvPr/>
        </p:nvSpPr>
        <p:spPr>
          <a:xfrm>
            <a:off x="3525135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3841454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827</TotalTime>
  <Words>148</Words>
  <Application>Microsoft Office PowerPoint</Application>
  <PresentationFormat>Panorámica</PresentationFormat>
  <Paragraphs>20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Galería</vt:lpstr>
      <vt:lpstr>                                                       MY CITY</vt:lpstr>
      <vt:lpstr>There is   (hay)</vt:lpstr>
      <vt:lpstr>Is there? (¿Hay?)</vt:lpstr>
      <vt:lpstr>Yes, there is.     No, there isn’t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HEALTHY AND FAST FOOD</dc:title>
  <dc:creator>maria soledad benavente massoc</dc:creator>
  <cp:lastModifiedBy>maria soledad benavente massoc</cp:lastModifiedBy>
  <cp:revision>23</cp:revision>
  <dcterms:created xsi:type="dcterms:W3CDTF">2020-05-20T00:31:52Z</dcterms:created>
  <dcterms:modified xsi:type="dcterms:W3CDTF">2020-06-25T04:42:47Z</dcterms:modified>
</cp:coreProperties>
</file>