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91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6104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5342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055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3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8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447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849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6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148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178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81800-4AC1-4BF6-95E1-0E54C841525D}" type="datetimeFigureOut">
              <a:rPr lang="es-ES" smtClean="0"/>
              <a:t>17/06/2020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9F7D4E7-DA8B-443C-9A2D-09FE8C26941A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4709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TkKGM0TWE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IDEuyJwOiy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2F24B-2500-4239-9D87-14771F65B6C2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-1" y="13581"/>
            <a:ext cx="9775825" cy="1128889"/>
          </a:xfrm>
        </p:spPr>
        <p:txBody>
          <a:bodyPr>
            <a:normAutofit fontScale="90000"/>
          </a:bodyPr>
          <a:lstStyle/>
          <a:p>
            <a:r>
              <a:rPr lang="es-CL" dirty="0">
                <a:solidFill>
                  <a:schemeClr val="accent1"/>
                </a:solidFill>
              </a:rPr>
              <a:t>                </a:t>
            </a:r>
            <a:br>
              <a:rPr lang="es-CL" dirty="0">
                <a:solidFill>
                  <a:schemeClr val="accent1"/>
                </a:solidFill>
              </a:rPr>
            </a:br>
            <a:r>
              <a:rPr lang="es-CL" dirty="0">
                <a:solidFill>
                  <a:schemeClr val="accent1"/>
                </a:solidFill>
              </a:rPr>
              <a:t>                                      </a:t>
            </a:r>
            <a:r>
              <a:rPr lang="es-CL" sz="6000" dirty="0">
                <a:solidFill>
                  <a:schemeClr val="accent1"/>
                </a:solidFill>
              </a:rPr>
              <a:t>MY CITY</a:t>
            </a:r>
            <a:endParaRPr lang="es-ES" sz="6000" dirty="0">
              <a:solidFill>
                <a:schemeClr val="accent1"/>
              </a:solidFill>
            </a:endParaRPr>
          </a:p>
        </p:txBody>
      </p:sp>
      <p:pic>
        <p:nvPicPr>
          <p:cNvPr id="2050" name="Picture 2" descr="Horizonte De La Noche De La Ciudad Con Las Luces Brillantes Y Las ...">
            <a:extLst>
              <a:ext uri="{FF2B5EF4-FFF2-40B4-BE49-F238E27FC236}">
                <a16:creationId xmlns:a16="http://schemas.microsoft.com/office/drawing/2014/main" id="{DE4A543F-05F9-4822-BB3F-32DCA20B8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628" y="164297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aisaje vacío del parque de la ciudad en un día soleado | Vector ...">
            <a:extLst>
              <a:ext uri="{FF2B5EF4-FFF2-40B4-BE49-F238E27FC236}">
                <a16:creationId xmlns:a16="http://schemas.microsoft.com/office/drawing/2014/main" id="{08A387B6-4BC9-43D5-932E-BF583C9201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993" y="125200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nimado Colocado Día Plano De La Ciudad De La Historieta Centro De ...">
            <a:extLst>
              <a:ext uri="{FF2B5EF4-FFF2-40B4-BE49-F238E27FC236}">
                <a16:creationId xmlns:a16="http://schemas.microsoft.com/office/drawing/2014/main" id="{01BDCE0A-6817-432E-82C4-7DFD3E27AE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2844" y="3585633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4971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8BEC03A-9195-4BE6-8003-FA2790DD3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1116" y="1648179"/>
            <a:ext cx="7869767" cy="33528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50743AC-8971-4CBB-BE5A-BE49EFEBB0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6695" y="613128"/>
            <a:ext cx="1057275" cy="14097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72B3ABC0-648C-4B41-8B23-C63B30077F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030" y="227542"/>
            <a:ext cx="1704975" cy="1304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252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C8F1B0D9-403C-439B-8AAB-4575F4CD4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1501422"/>
            <a:ext cx="7429500" cy="3636081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F6009A5-B67D-4FBD-BC10-44790F496D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" y="217311"/>
            <a:ext cx="24765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22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69591944-FECA-44B2-980D-847E26A954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511" y="1577534"/>
            <a:ext cx="7201606" cy="370293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85A20B2-E7F2-4B6C-BF99-E45449748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832" y="516467"/>
            <a:ext cx="2333625" cy="1381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42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AACCF1C-EA57-43D1-A5DF-D8E2C3F0D49E}"/>
              </a:ext>
            </a:extLst>
          </p:cNvPr>
          <p:cNvSpPr/>
          <p:nvPr/>
        </p:nvSpPr>
        <p:spPr>
          <a:xfrm>
            <a:off x="3517922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dirty="0"/>
          </a:p>
        </p:txBody>
      </p:sp>
      <p:pic>
        <p:nvPicPr>
          <p:cNvPr id="3074" name="Picture 2" descr="Un Beso GIFs | Tenor">
            <a:extLst>
              <a:ext uri="{FF2B5EF4-FFF2-40B4-BE49-F238E27FC236}">
                <a16:creationId xmlns:a16="http://schemas.microsoft.com/office/drawing/2014/main" id="{4BF9648C-B7D7-4D6F-8F7C-84792A611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839" y="180975"/>
            <a:ext cx="293370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86DEA7B-4185-4CAD-A2B1-9F58DA3197D4}"/>
              </a:ext>
            </a:extLst>
          </p:cNvPr>
          <p:cNvSpPr/>
          <p:nvPr/>
        </p:nvSpPr>
        <p:spPr>
          <a:xfrm>
            <a:off x="3525135" y="3244334"/>
            <a:ext cx="51417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hlinkClick r:id="rId3"/>
              </a:rPr>
              <a:t>https://www.youtube.com/watch?v=AgTkKGM0TWE</a:t>
            </a:r>
            <a:endParaRPr lang="es-ES" dirty="0"/>
          </a:p>
          <a:p>
            <a:r>
              <a:rPr lang="es-ES" dirty="0">
                <a:hlinkClick r:id="rId4"/>
              </a:rPr>
              <a:t>https://www.youtube.com/watch?v=IDEuyJwOiyA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841454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792</TotalTime>
  <Words>31</Words>
  <Application>Microsoft Office PowerPoint</Application>
  <PresentationFormat>Panorámica</PresentationFormat>
  <Paragraphs>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Galería</vt:lpstr>
      <vt:lpstr>                                                       MY CITY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AND FAST FOOD</dc:title>
  <dc:creator>maria soledad benavente massoc</dc:creator>
  <cp:lastModifiedBy>maria soledad benavente massoc</cp:lastModifiedBy>
  <cp:revision>18</cp:revision>
  <dcterms:created xsi:type="dcterms:W3CDTF">2020-05-20T00:31:52Z</dcterms:created>
  <dcterms:modified xsi:type="dcterms:W3CDTF">2020-06-18T02:41:31Z</dcterms:modified>
</cp:coreProperties>
</file>