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3" d="100"/>
          <a:sy n="63" d="100"/>
        </p:scale>
        <p:origin x="-259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WY6N9QXmE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82F24B-2500-4239-9D87-14771F65B6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13581"/>
            <a:ext cx="9775825" cy="1128889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1"/>
                </a:solidFill>
              </a:rPr>
              <a:t>                </a:t>
            </a:r>
            <a:br>
              <a:rPr lang="es-CL" dirty="0">
                <a:solidFill>
                  <a:schemeClr val="accent1"/>
                </a:solidFill>
              </a:rPr>
            </a:br>
            <a:r>
              <a:rPr lang="es-CL" dirty="0">
                <a:solidFill>
                  <a:schemeClr val="accent1"/>
                </a:solidFill>
              </a:rPr>
              <a:t>                                      </a:t>
            </a:r>
            <a:r>
              <a:rPr lang="es-CL" sz="6000" dirty="0">
                <a:solidFill>
                  <a:schemeClr val="accent1"/>
                </a:solidFill>
              </a:rPr>
              <a:t>MY CITY</a:t>
            </a:r>
            <a:endParaRPr lang="es-ES" sz="60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orizonte De La Noche De La Ciudad Con Las Luces Brillantes Y Las ...">
            <a:extLst>
              <a:ext uri="{FF2B5EF4-FFF2-40B4-BE49-F238E27FC236}">
                <a16:creationId xmlns:a16="http://schemas.microsoft.com/office/drawing/2014/main" xmlns="" id="{DE4A543F-05F9-4822-BB3F-32DCA20B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8" y="164297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isaje vacío del parque de la ciudad en un día soleado | Vector ...">
            <a:extLst>
              <a:ext uri="{FF2B5EF4-FFF2-40B4-BE49-F238E27FC236}">
                <a16:creationId xmlns:a16="http://schemas.microsoft.com/office/drawing/2014/main" xmlns="" id="{08A387B6-4BC9-43D5-932E-BF583C92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93" y="12520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do Colocado Día Plano De La Ciudad De La Historieta Centro De ...">
            <a:extLst>
              <a:ext uri="{FF2B5EF4-FFF2-40B4-BE49-F238E27FC236}">
                <a16:creationId xmlns:a16="http://schemas.microsoft.com/office/drawing/2014/main" xmlns="" id="{01BDCE0A-6817-432E-82C4-7DFD3E27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44" y="358563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 Question Word Posters en 2020 | Clase de inglés">
            <a:extLst>
              <a:ext uri="{FF2B5EF4-FFF2-40B4-BE49-F238E27FC236}">
                <a16:creationId xmlns:a16="http://schemas.microsoft.com/office/drawing/2014/main" xmlns="" id="{FDC5475C-B8BE-4F3B-B18C-89F709E9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44" y="133702"/>
            <a:ext cx="4707467" cy="31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36208D23-B046-4E9E-A878-26CBE8B8A3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54413" y="3759200"/>
            <a:ext cx="8637587" cy="925513"/>
          </a:xfrm>
        </p:spPr>
        <p:txBody>
          <a:bodyPr>
            <a:normAutofit/>
          </a:bodyPr>
          <a:lstStyle/>
          <a:p>
            <a:r>
              <a:rPr lang="es-CL" dirty="0" err="1"/>
              <a:t>We</a:t>
            </a:r>
            <a:r>
              <a:rPr lang="es-CL" dirty="0"/>
              <a:t> use </a:t>
            </a:r>
            <a:r>
              <a:rPr lang="es-CL" b="1" dirty="0" err="1"/>
              <a:t>where</a:t>
            </a:r>
            <a:r>
              <a:rPr lang="es-CL" dirty="0"/>
              <a:t> </a:t>
            </a:r>
            <a:r>
              <a:rPr lang="es-CL" dirty="0" err="1"/>
              <a:t>when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need</a:t>
            </a:r>
            <a:r>
              <a:rPr lang="es-CL" dirty="0"/>
              <a:t> a </a:t>
            </a:r>
            <a:r>
              <a:rPr lang="es-CL" dirty="0" err="1"/>
              <a:t>direction</a:t>
            </a:r>
            <a:r>
              <a:rPr lang="es-CL" dirty="0"/>
              <a:t>.</a:t>
            </a:r>
          </a:p>
          <a:p>
            <a:r>
              <a:rPr lang="es-CL" dirty="0"/>
              <a:t>Usamos </a:t>
            </a:r>
            <a:r>
              <a:rPr lang="es-CL" b="1" dirty="0" err="1"/>
              <a:t>where</a:t>
            </a:r>
            <a:r>
              <a:rPr lang="es-CL" dirty="0"/>
              <a:t> cuando pedimos una dirección.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30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FCF4D67-3B94-46D8-807D-6CFC8F07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2" y="564444"/>
            <a:ext cx="7394222" cy="51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479586F-50C8-4F7D-A316-33BF2E4BA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33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46327EA-6DBB-4BB9-976C-8DCB1656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778934"/>
            <a:ext cx="6942667" cy="489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AACCF1C-EA57-43D1-A5DF-D8E2C3F0D49E}"/>
              </a:ext>
            </a:extLst>
          </p:cNvPr>
          <p:cNvSpPr/>
          <p:nvPr/>
        </p:nvSpPr>
        <p:spPr>
          <a:xfrm>
            <a:off x="3517922" y="3244334"/>
            <a:ext cx="515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https://www.youtube.com/watch?v=jWY6N9QXmEY</a:t>
            </a:r>
            <a:endParaRPr lang="es-ES" dirty="0"/>
          </a:p>
        </p:txBody>
      </p:sp>
      <p:pic>
        <p:nvPicPr>
          <p:cNvPr id="3074" name="Picture 2" descr="Un Beso GIFs | Tenor">
            <a:extLst>
              <a:ext uri="{FF2B5EF4-FFF2-40B4-BE49-F238E27FC236}">
                <a16:creationId xmlns:a16="http://schemas.microsoft.com/office/drawing/2014/main" xmlns="" id="{4BF9648C-B7D7-4D6F-8F7C-84792A611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39" y="180975"/>
            <a:ext cx="29337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1454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</TotalTime>
  <Words>20</Words>
  <Application>Microsoft Office PowerPoint</Application>
  <PresentationFormat>Personalizado</PresentationFormat>
  <Paragraphs>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Galería</vt:lpstr>
      <vt:lpstr>                                                       MY CITY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Notebook10</cp:lastModifiedBy>
  <cp:revision>13</cp:revision>
  <dcterms:created xsi:type="dcterms:W3CDTF">2020-05-20T00:31:52Z</dcterms:created>
  <dcterms:modified xsi:type="dcterms:W3CDTF">2020-06-11T02:12:53Z</dcterms:modified>
</cp:coreProperties>
</file>