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2m6whQv88" TargetMode="External"/><Relationship Id="rId2" Type="http://schemas.openxmlformats.org/officeDocument/2006/relationships/hyperlink" Target="https://www.youtube.com/watch?v=ANvk3lbefk&amp;list=RDbR2m6whQv88&amp;index=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2F24B-2500-4239-9D87-14771F65B6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13581"/>
            <a:ext cx="9775825" cy="1128889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1"/>
                </a:solidFill>
              </a:rPr>
              <a:t>                </a:t>
            </a:r>
            <a:br>
              <a:rPr lang="es-CL" dirty="0">
                <a:solidFill>
                  <a:schemeClr val="accent1"/>
                </a:solidFill>
              </a:rPr>
            </a:br>
            <a:r>
              <a:rPr lang="es-CL" dirty="0">
                <a:solidFill>
                  <a:schemeClr val="accent1"/>
                </a:solidFill>
              </a:rPr>
              <a:t>                                      </a:t>
            </a:r>
            <a:r>
              <a:rPr lang="es-CL" sz="6000" dirty="0">
                <a:solidFill>
                  <a:schemeClr val="accent1"/>
                </a:solidFill>
              </a:rPr>
              <a:t>MY CITY</a:t>
            </a:r>
            <a:endParaRPr lang="es-ES" sz="60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orizonte De La Noche De La Ciudad Con Las Luces Brillantes Y Las ...">
            <a:extLst>
              <a:ext uri="{FF2B5EF4-FFF2-40B4-BE49-F238E27FC236}">
                <a16:creationId xmlns:a16="http://schemas.microsoft.com/office/drawing/2014/main" id="{DE4A543F-05F9-4822-BB3F-32DCA20B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8" y="164297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isaje vacío del parque de la ciudad en un día soleado | Vector ...">
            <a:extLst>
              <a:ext uri="{FF2B5EF4-FFF2-40B4-BE49-F238E27FC236}">
                <a16:creationId xmlns:a16="http://schemas.microsoft.com/office/drawing/2014/main" id="{08A387B6-4BC9-43D5-932E-BF583C92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93" y="12520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mado Colocado Día Plano De La Ciudad De La Historieta Centro De ...">
            <a:extLst>
              <a:ext uri="{FF2B5EF4-FFF2-40B4-BE49-F238E27FC236}">
                <a16:creationId xmlns:a16="http://schemas.microsoft.com/office/drawing/2014/main" id="{01BDCE0A-6817-432E-82C4-7DFD3E27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44" y="358563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7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CF4D67-3B94-46D8-807D-6CFC8F07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22" y="564444"/>
            <a:ext cx="7394222" cy="51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E9E4D5-1D6C-40D1-8999-E76E97FD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94" y="484011"/>
            <a:ext cx="3009900" cy="2819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4BBED8-818D-4A0C-9CD1-2B1C0435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89" y="479778"/>
            <a:ext cx="2771775" cy="24479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66645A-1327-4111-8D8A-5872FDC4B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679" y="2766836"/>
            <a:ext cx="2752725" cy="24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C15237-A834-4329-B25E-F488E8AA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29" y="730426"/>
            <a:ext cx="2581275" cy="29813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D770708-098D-4437-A853-8488E201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36" y="787575"/>
            <a:ext cx="2724150" cy="28670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2640E4F-C383-402D-B0A7-05F891E0E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37" y="2363963"/>
            <a:ext cx="29813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4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09A16-2C18-4763-949F-8273939F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0" y="244122"/>
            <a:ext cx="2876550" cy="2667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DFE7DC-5522-4A08-9CFE-599872CD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644" y="376942"/>
            <a:ext cx="3048000" cy="2943225"/>
          </a:xfrm>
          <a:prstGeom prst="rect">
            <a:avLst/>
          </a:prstGeom>
        </p:spPr>
      </p:pic>
      <p:pic>
        <p:nvPicPr>
          <p:cNvPr id="1026" name="Picture 2" descr="Pintan estatua de general Baquedano ubicada en Plaza Italia ...">
            <a:extLst>
              <a:ext uri="{FF2B5EF4-FFF2-40B4-BE49-F238E27FC236}">
                <a16:creationId xmlns:a16="http://schemas.microsoft.com/office/drawing/2014/main" id="{F577FEAD-2B36-40B1-97CC-5DA9769B0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50" y="2187222"/>
            <a:ext cx="3925973" cy="24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B9CA86-8C87-4DD7-BD7C-C1A1CBC5825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806824"/>
            <a:ext cx="8631238" cy="1634419"/>
          </a:xfrm>
        </p:spPr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                                                                     SQUARE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06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ustración De Vector De Dibujos Animados Lindo De Un Supermercado ...">
            <a:extLst>
              <a:ext uri="{FF2B5EF4-FFF2-40B4-BE49-F238E27FC236}">
                <a16:creationId xmlns:a16="http://schemas.microsoft.com/office/drawing/2014/main" id="{5035D6E5-E4E6-432F-A0D7-3C42288B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3" y="541337"/>
            <a:ext cx="3031531" cy="24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de escuela animada - Buscar con Google | Murales escolares ...">
            <a:extLst>
              <a:ext uri="{FF2B5EF4-FFF2-40B4-BE49-F238E27FC236}">
                <a16:creationId xmlns:a16="http://schemas.microsoft.com/office/drawing/2014/main" id="{E7A5BC7B-7DC6-47B3-AF2F-B9673F2D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52" y="384527"/>
            <a:ext cx="3388794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taurante Exterior Dibujo Cocinar Diners Iconos De Dibujos ...">
            <a:extLst>
              <a:ext uri="{FF2B5EF4-FFF2-40B4-BE49-F238E27FC236}">
                <a16:creationId xmlns:a16="http://schemas.microsoft.com/office/drawing/2014/main" id="{DF7CD575-2C34-467A-B422-8ED21C29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07" y="743390"/>
            <a:ext cx="3372555" cy="20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iglesia dibujo animado (con imágenes ...">
            <a:extLst>
              <a:ext uri="{FF2B5EF4-FFF2-40B4-BE49-F238E27FC236}">
                <a16:creationId xmlns:a16="http://schemas.microsoft.com/office/drawing/2014/main" id="{6B559855-0FDD-4069-8D4E-11259A05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97" y="3249083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ada De Autobús De Dibujos Animados Con El Transporte Y La Gente ...">
            <a:extLst>
              <a:ext uri="{FF2B5EF4-FFF2-40B4-BE49-F238E27FC236}">
                <a16:creationId xmlns:a16="http://schemas.microsoft.com/office/drawing/2014/main" id="{F447182B-ABAA-4B48-AE4D-F7A58065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91" y="3429000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0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5D91D03F-A48B-4FE7-8C24-A82CDB7F4A2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27288" y="3862388"/>
            <a:ext cx="9764712" cy="77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>
                <a:hlinkClick r:id="rId2"/>
              </a:rPr>
              <a:t>https://www.youtube.com/watch?v=ANvk3lbefk&amp;list=RDbR2m6whQv88&amp;index=2</a:t>
            </a:r>
            <a:endParaRPr lang="es-ES" sz="1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B800D1-2E77-4427-AB17-95571D2FE4CD}"/>
              </a:ext>
            </a:extLst>
          </p:cNvPr>
          <p:cNvSpPr/>
          <p:nvPr/>
        </p:nvSpPr>
        <p:spPr>
          <a:xfrm>
            <a:off x="2417780" y="3244334"/>
            <a:ext cx="617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https://www.youtube.com/watch?v=bR2m6whQv88</a:t>
            </a:r>
            <a:endParaRPr lang="es-ES" dirty="0"/>
          </a:p>
        </p:txBody>
      </p:sp>
      <p:pic>
        <p:nvPicPr>
          <p:cNvPr id="4098" name="Picture 2" descr="Bomberos trabajan en la estación de bomberos (con imágenes ...">
            <a:extLst>
              <a:ext uri="{FF2B5EF4-FFF2-40B4-BE49-F238E27FC236}">
                <a16:creationId xmlns:a16="http://schemas.microsoft.com/office/drawing/2014/main" id="{CCC7549F-21C6-41C8-B721-7390EEA3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14" y="699911"/>
            <a:ext cx="4078523" cy="217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icía con coche de policía frente a la estación de policía ...">
            <a:extLst>
              <a:ext uri="{FF2B5EF4-FFF2-40B4-BE49-F238E27FC236}">
                <a16:creationId xmlns:a16="http://schemas.microsoft.com/office/drawing/2014/main" id="{414E7B91-DDB9-4E42-B8D7-C94324C5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45" y="697292"/>
            <a:ext cx="2897188" cy="20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81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83</TotalTime>
  <Words>41</Words>
  <Application>Microsoft Office PowerPoint</Application>
  <PresentationFormat>Panorámica</PresentationFormat>
  <Paragraphs>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Galería</vt:lpstr>
      <vt:lpstr>                                                       MY CITY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maria soledad benavente massoc</cp:lastModifiedBy>
  <cp:revision>11</cp:revision>
  <dcterms:created xsi:type="dcterms:W3CDTF">2020-05-20T00:31:52Z</dcterms:created>
  <dcterms:modified xsi:type="dcterms:W3CDTF">2020-05-27T01:51:45Z</dcterms:modified>
</cp:coreProperties>
</file>